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4.xml" ContentType="application/vnd.openxmlformats-officedocument.presentationml.notesSlide+xml"/>
  <Override PartName="/ppt/charts/chart5.xml" ContentType="application/vnd.openxmlformats-officedocument.drawingml.chart+xml"/>
  <Override PartName="/ppt/notesSlides/notesSlide15.xml" ContentType="application/vnd.openxmlformats-officedocument.presentationml.notesSlide+xml"/>
  <Override PartName="/ppt/charts/chart6.xml" ContentType="application/vnd.openxmlformats-officedocument.drawingml.chart+xml"/>
  <Override PartName="/ppt/notesSlides/notesSlide16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0.xml" ContentType="application/vnd.openxmlformats-officedocument.drawingml.chart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notesSlides/notesSlide23.xml" ContentType="application/vnd.openxmlformats-officedocument.presentationml.notesSl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notesSlides/notesSlide24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  <p:sldMasterId id="2147483684" r:id="rId2"/>
    <p:sldMasterId id="2147483696" r:id="rId3"/>
  </p:sldMasterIdLst>
  <p:notesMasterIdLst>
    <p:notesMasterId r:id="rId29"/>
  </p:notesMasterIdLst>
  <p:sldIdLst>
    <p:sldId id="281" r:id="rId4"/>
    <p:sldId id="258" r:id="rId5"/>
    <p:sldId id="271" r:id="rId6"/>
    <p:sldId id="289" r:id="rId7"/>
    <p:sldId id="294" r:id="rId8"/>
    <p:sldId id="302" r:id="rId9"/>
    <p:sldId id="316" r:id="rId10"/>
    <p:sldId id="313" r:id="rId11"/>
    <p:sldId id="305" r:id="rId12"/>
    <p:sldId id="317" r:id="rId13"/>
    <p:sldId id="331" r:id="rId14"/>
    <p:sldId id="269" r:id="rId15"/>
    <p:sldId id="272" r:id="rId16"/>
    <p:sldId id="261" r:id="rId17"/>
    <p:sldId id="300" r:id="rId18"/>
    <p:sldId id="263" r:id="rId19"/>
    <p:sldId id="308" r:id="rId20"/>
    <p:sldId id="327" r:id="rId21"/>
    <p:sldId id="330" r:id="rId22"/>
    <p:sldId id="328" r:id="rId23"/>
    <p:sldId id="323" r:id="rId24"/>
    <p:sldId id="322" r:id="rId25"/>
    <p:sldId id="301" r:id="rId26"/>
    <p:sldId id="319" r:id="rId27"/>
    <p:sldId id="282" r:id="rId28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C095"/>
    <a:srgbClr val="BD4B4B"/>
    <a:srgbClr val="FF0000"/>
    <a:srgbClr val="54CC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9" autoAdjust="0"/>
    <p:restoredTop sz="96686" autoAdjust="0"/>
  </p:normalViewPr>
  <p:slideViewPr>
    <p:cSldViewPr snapToGrid="0">
      <p:cViewPr>
        <p:scale>
          <a:sx n="101" d="100"/>
          <a:sy n="101" d="100"/>
        </p:scale>
        <p:origin x="-900" y="-27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6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76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image" Target="../media/image16.jpg"/><Relationship Id="rId4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image" Target="../media/image16.jpg"/><Relationship Id="rId4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659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128,2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– из средств бюджета автономного округа</a:t>
            </a:r>
          </a:p>
        </c:rich>
      </c:tx>
      <c:layout/>
      <c:overlay val="0"/>
      <c:spPr>
        <a:ln>
          <a:noFill/>
        </a:ln>
      </c:spPr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796825396825397E-2"/>
          <c:y val="0.47246079007203529"/>
          <c:w val="0.76519537984078867"/>
          <c:h val="0.4827951601357748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659 128,2 тыс. руб. – из средств бюджета автономного округа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0"/>
            <c:bubble3D val="0"/>
            <c:spPr>
              <a:solidFill>
                <a:srgbClr val="7030A0"/>
              </a:solidFill>
              <a:ln>
                <a:solidFill>
                  <a:srgbClr val="7030A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explosion val="16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explosion val="15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1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заработная плата</c:v>
                </c:pt>
                <c:pt idx="1">
                  <c:v>участие в соревнованиях и тренировочных мероприятиях</c:v>
                </c:pt>
                <c:pt idx="2">
                  <c:v>материально-техническое обеспечение</c:v>
                </c:pt>
                <c:pt idx="3">
                  <c:v>прочие расходы организации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369843.9</c:v>
                </c:pt>
                <c:pt idx="1">
                  <c:v>210975.5</c:v>
                </c:pt>
                <c:pt idx="2">
                  <c:v>35532.300000000003</c:v>
                </c:pt>
                <c:pt idx="3">
                  <c:v>42776.5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>
        <c:manualLayout>
          <c:xMode val="edge"/>
          <c:yMode val="edge"/>
          <c:x val="3.4387301587301584E-2"/>
          <c:y val="0.18825789930540515"/>
          <c:w val="0.91323129629587696"/>
          <c:h val="0.22440923053999595"/>
        </c:manualLayout>
      </c:layout>
      <c:overlay val="0"/>
      <c:spPr>
        <a:scene3d>
          <a:camera prst="orthographicFront"/>
          <a:lightRig rig="threePt" dir="t"/>
        </a:scene3d>
        <a:sp3d>
          <a:bevelT/>
        </a:sp3d>
      </c:spPr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923076923076918E-2"/>
          <c:y val="3.6735139968702653E-2"/>
          <c:w val="0.63169814437530969"/>
          <c:h val="0.7784281775503614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бронза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Чемпионат мира</c:v>
                </c:pt>
                <c:pt idx="1">
                  <c:v>Первенство мира</c:v>
                </c:pt>
                <c:pt idx="2">
                  <c:v>Чемпионат Европы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</c:v>
                </c:pt>
                <c:pt idx="1">
                  <c:v>4</c:v>
                </c:pt>
                <c:pt idx="2">
                  <c:v>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Чемпионат мира</c:v>
                </c:pt>
                <c:pt idx="1">
                  <c:v>Первенство мира</c:v>
                </c:pt>
                <c:pt idx="2">
                  <c:v>Чемпионат Европы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золото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Чемпионат мира</c:v>
                </c:pt>
                <c:pt idx="1">
                  <c:v>Первенство мира</c:v>
                </c:pt>
                <c:pt idx="2">
                  <c:v>Чемпионат Европы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7</c:v>
                </c:pt>
                <c:pt idx="1">
                  <c:v>10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24789120"/>
        <c:axId val="124790656"/>
      </c:barChart>
      <c:catAx>
        <c:axId val="12478912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4790656"/>
        <c:crosses val="autoZero"/>
        <c:auto val="1"/>
        <c:lblAlgn val="ctr"/>
        <c:lblOffset val="100"/>
        <c:noMultiLvlLbl val="0"/>
      </c:catAx>
      <c:valAx>
        <c:axId val="124790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4789120"/>
        <c:crosses val="autoZero"/>
        <c:crossBetween val="between"/>
        <c:majorUnit val="1"/>
      </c:valAx>
    </c:plotArea>
    <c:legend>
      <c:legendPos val="r"/>
      <c:layout>
        <c:manualLayout>
          <c:xMode val="edge"/>
          <c:yMode val="edge"/>
          <c:x val="0.7545652772424426"/>
          <c:y val="0.3813773317767456"/>
          <c:w val="0.19648367380650844"/>
          <c:h val="0.24355448471149307"/>
        </c:manualLayout>
      </c:layout>
      <c:overlay val="0"/>
      <c:txPr>
        <a:bodyPr/>
        <a:lstStyle/>
        <a:p>
          <a:pPr>
            <a:defRPr>
              <a:latin typeface="PT Astra Serif" panose="020A0603040505020204" pitchFamily="18" charset="-52"/>
              <a:ea typeface="PT Astra Serif" panose="020A0603040505020204" pitchFamily="18" charset="-52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accent1">
            <a:tint val="66000"/>
            <a:satMod val="160000"/>
          </a:schemeClr>
        </a:gs>
        <a:gs pos="15000">
          <a:srgbClr val="B3C6EA"/>
        </a:gs>
        <a:gs pos="46000">
          <a:schemeClr val="accent1">
            <a:tint val="44500"/>
            <a:satMod val="160000"/>
          </a:schemeClr>
        </a:gs>
        <a:gs pos="77000">
          <a:schemeClr val="accent1">
            <a:tint val="23500"/>
            <a:satMod val="160000"/>
          </a:schemeClr>
        </a:gs>
      </a:gsLst>
      <a:lin ang="10800000" scaled="1"/>
      <a:tileRect/>
    </a:gradFill>
    <a:ln w="12700">
      <a:solidFill>
        <a:schemeClr val="bg1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"/>
          <c:y val="4.4861391929187228E-2"/>
          <c:w val="0.68966543209876541"/>
          <c:h val="0.843173265004596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>
                  <a:defRPr sz="16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80</c:v>
                </c:pt>
                <c:pt idx="1">
                  <c:v>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Общекомандное место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invertIfNegative val="0"/>
            <c:bubble3D val="0"/>
            <c:spPr>
              <a:solidFill>
                <a:srgbClr val="C0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2018</c:v>
                </c:pt>
              </c:numCache>
            </c:numRef>
          </c:cat>
          <c:val>
            <c:numRef>
              <c:f>Лист1!$C$2:$C$3</c:f>
              <c:numCache>
                <c:formatCode>#,##0</c:formatCode>
                <c:ptCount val="2"/>
                <c:pt idx="0" formatCode="General">
                  <c:v>20</c:v>
                </c:pt>
                <c:pt idx="1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100"/>
        <c:axId val="124882944"/>
        <c:axId val="124884480"/>
      </c:barChart>
      <c:catAx>
        <c:axId val="124882944"/>
        <c:scaling>
          <c:orientation val="minMax"/>
        </c:scaling>
        <c:delete val="0"/>
        <c:axPos val="t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124884480"/>
        <c:crosses val="autoZero"/>
        <c:auto val="1"/>
        <c:lblAlgn val="ctr"/>
        <c:lblOffset val="100"/>
        <c:noMultiLvlLbl val="0"/>
      </c:catAx>
      <c:valAx>
        <c:axId val="124884480"/>
        <c:scaling>
          <c:orientation val="maxMin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4882944"/>
        <c:crosses val="autoZero"/>
        <c:crossBetween val="between"/>
      </c:valAx>
    </c:plotArea>
    <c:plotVisOnly val="1"/>
    <c:dispBlanksAs val="gap"/>
    <c:showDLblsOverMax val="0"/>
  </c:chart>
  <c:txPr>
    <a:bodyPr rot="-5400000" vert="horz"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Югорские спортсмены в сборных командах России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17592940142190966"/>
          <c:w val="0.68729982318767369"/>
          <c:h val="0.712105343628162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Югорские спортсмены в сборных командах России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 sz="1600" b="1">
                      <a:latin typeface="PT Astra Serif" panose="020A0603040505020204" pitchFamily="18" charset="-52"/>
                      <a:ea typeface="PT Astra Serif" panose="020A0603040505020204" pitchFamily="18" charset="-52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vert="horz"/>
                <a:lstStyle/>
                <a:p>
                  <a:pPr>
                    <a:defRPr sz="1600" b="1">
                      <a:latin typeface="PT Astra Serif" panose="020A0603040505020204" pitchFamily="18" charset="-52"/>
                      <a:ea typeface="PT Astra Serif" panose="020A0603040505020204" pitchFamily="18" charset="-52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235</c:v>
                </c:pt>
                <c:pt idx="1">
                  <c:v>247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3497088"/>
        <c:axId val="123498880"/>
      </c:barChart>
      <c:catAx>
        <c:axId val="123497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3498880"/>
        <c:crosses val="autoZero"/>
        <c:auto val="1"/>
        <c:lblAlgn val="ctr"/>
        <c:lblOffset val="100"/>
        <c:noMultiLvlLbl val="0"/>
      </c:catAx>
      <c:valAx>
        <c:axId val="123498880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3497088"/>
        <c:crosses val="autoZero"/>
        <c:crossBetween val="between"/>
      </c:valAx>
    </c:plotArea>
    <c:plotVisOnly val="1"/>
    <c:dispBlanksAs val="gap"/>
    <c:showDLblsOverMax val="0"/>
  </c:chart>
  <c:txPr>
    <a:bodyPr rot="-5400000" vert="horz"/>
    <a:lstStyle/>
    <a:p>
      <a:pPr>
        <a:defRPr sz="12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 rtl="0">
              <a:defRPr lang="ru-RU" sz="1400" b="1" i="0" u="none" strike="noStrike" kern="1200" baseline="0" dirty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r>
              <a:rPr lang="ru-RU" sz="2000" b="1" i="0" u="none" strike="noStrike" kern="1200" baseline="0" dirty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rPr>
              <a:t>Участие в соревнованиях и завоеванные медали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0.17592940142190966"/>
          <c:w val="0.84982812250048878"/>
          <c:h val="0.7121053436281629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Участие в соревнованиях и завоеванные медали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sz="16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614</c:v>
                </c:pt>
                <c:pt idx="1">
                  <c:v>641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3534336"/>
        <c:axId val="126621952"/>
      </c:barChart>
      <c:catAx>
        <c:axId val="123534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6621952"/>
        <c:crosses val="autoZero"/>
        <c:auto val="1"/>
        <c:lblAlgn val="ctr"/>
        <c:lblOffset val="100"/>
        <c:noMultiLvlLbl val="0"/>
      </c:catAx>
      <c:valAx>
        <c:axId val="126621952"/>
        <c:scaling>
          <c:orientation val="minMax"/>
          <c:max val="680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23534336"/>
        <c:crosses val="autoZero"/>
        <c:crossBetween val="between"/>
      </c:valAx>
    </c:plotArea>
    <c:plotVisOnly val="1"/>
    <c:dispBlanksAs val="gap"/>
    <c:showDLblsOverMax val="0"/>
  </c:chart>
  <c:txPr>
    <a:bodyPr rot="-5400000" vert="horz"/>
    <a:lstStyle/>
    <a:p>
      <a:pPr>
        <a:defRPr sz="12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7 711,9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- из внебюджетных источников</a:t>
            </a: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7711,9 тыс. руб. - из внебюджетных источников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2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5999833480029496E-2"/>
                  <c:y val="-0.1476414874454820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заработная плата</c:v>
                </c:pt>
                <c:pt idx="1">
                  <c:v>прочите расходы учреждения (продукты питания, материальные запасы)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1849.9</c:v>
                </c:pt>
                <c:pt idx="1">
                  <c:v>5862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58528156565656564"/>
          <c:y val="0.32021026244570466"/>
          <c:w val="0.3997985108356924"/>
          <c:h val="0.57110892175025263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668 514,6 тысяч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</a:p>
        </c:rich>
      </c:tx>
      <c:layout>
        <c:manualLayout>
          <c:xMode val="edge"/>
          <c:yMode val="edge"/>
          <c:x val="0.17377946182894813"/>
          <c:y val="1.4172211650440419E-2"/>
        </c:manualLayout>
      </c:layout>
      <c:overlay val="0"/>
    </c:title>
    <c:autoTitleDeleted val="0"/>
    <c:view3D>
      <c:rotX val="30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668 514,6 тысяч рублей</c:v>
                </c:pt>
              </c:strCache>
            </c:strRef>
          </c:tx>
          <c:spPr>
            <a:ln w="12700">
              <a:solidFill>
                <a:schemeClr val="bg1">
                  <a:lumMod val="50000"/>
                </a:schemeClr>
              </a:solidFill>
            </a:ln>
          </c:spPr>
          <c:dPt>
            <c:idx val="0"/>
            <c:bubble3D val="0"/>
            <c:spPr>
              <a:ln w="12700"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ln w="12700"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50"/>
              </a:solidFill>
              <a:ln w="12700"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0.21684067319324193"/>
                  <c:y val="-4.064472141742135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0845858114937135"/>
                  <c:y val="6.106869456238078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1081637639174897"/>
                  <c:y val="8.678182911496200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бюджет автономного округа</c:v>
                </c:pt>
                <c:pt idx="1">
                  <c:v>федеральный бюджет</c:v>
                </c:pt>
                <c:pt idx="2">
                  <c:v>внебюджетные источники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659128.19999999995</c:v>
                </c:pt>
                <c:pt idx="1">
                  <c:v>1674.5</c:v>
                </c:pt>
                <c:pt idx="2">
                  <c:v>7711.9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solidFill>
        <a:schemeClr val="bg1">
          <a:lumMod val="65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1 674,5 </a:t>
            </a:r>
            <a:r>
              <a:rPr lang="ru-RU" sz="1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- из </a:t>
            </a:r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федерального бюджета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384126984126979E-2"/>
          <c:y val="0.42014487161869324"/>
          <c:w val="0.60852321428571432"/>
          <c:h val="0.4466654686525512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1 674,5 тыс. руб. - из средств федерального бюджета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Lbls>
            <c:dLbl>
              <c:idx val="0"/>
              <c:layout>
                <c:manualLayout>
                  <c:x val="-0.1930422011293115"/>
                  <c:y val="-0.31155920656229852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6.5999833480029496E-2"/>
                  <c:y val="-0.1476414874454820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</c:f>
              <c:strCache>
                <c:ptCount val="1"/>
                <c:pt idx="0">
                  <c:v>материально-техническое обеспечение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1674.5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8034841269841262"/>
          <c:y val="0.45415547932897116"/>
          <c:w val="0.2964849206349206"/>
          <c:h val="0.39838572002410116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accent1">
        <a:lumMod val="20000"/>
        <a:lumOff val="80000"/>
      </a:schemeClr>
    </a:solidFill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 b="1" i="0" baseline="0" dirty="0" smtClean="0">
                <a:solidFill>
                  <a:srgbClr val="0070C0"/>
                </a:solidFill>
                <a:latin typeface="Times New Roman" panose="02020603050405020304" pitchFamily="18" charset="0"/>
              </a:rPr>
              <a:t>50 видов спорта</a:t>
            </a:r>
            <a:endParaRPr lang="ru-RU" sz="2800" b="1" i="0" baseline="0" dirty="0">
              <a:solidFill>
                <a:srgbClr val="0070C0"/>
              </a:solidFill>
              <a:latin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25945831817825799"/>
          <c:y val="2.9515938606847699E-2"/>
        </c:manualLayout>
      </c:layout>
      <c:overlay val="0"/>
      <c:spPr>
        <a:noFill/>
        <a:ln>
          <a:noFill/>
        </a:ln>
        <a:effectLst/>
      </c:spPr>
    </c:title>
    <c:autoTitleDeleted val="0"/>
    <c:view3D>
      <c:rotX val="15"/>
      <c:rotY val="20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accent1"/>
            </a:solidFill>
            <a:ln w="25400">
              <a:solidFill>
                <a:schemeClr val="lt1"/>
              </a:solidFill>
            </a:ln>
            <a:effectLst/>
            <a:scene3d>
              <a:camera prst="orthographicFront"/>
              <a:lightRig rig="threePt" dir="t"/>
            </a:scene3d>
            <a:sp3d contourW="25400">
              <a:bevelT/>
              <a:contourClr>
                <a:schemeClr val="lt1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60C095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rgbClr val="BD4B4B"/>
              </a:solidFill>
              <a:ln w="2540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 contourW="25400">
                <a:bevelT/>
                <a:contourClr>
                  <a:schemeClr val="lt1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5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олимпийские</c:v>
                </c:pt>
                <c:pt idx="1">
                  <c:v>неолимпийские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</c:v>
                </c:pt>
                <c:pt idx="1">
                  <c:v>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108054016"/>
        <c:axId val="108052480"/>
        <c:axId val="0"/>
      </c:bar3DChart>
      <c:valAx>
        <c:axId val="10805248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08054016"/>
        <c:crosses val="autoZero"/>
        <c:crossBetween val="between"/>
      </c:valAx>
      <c:catAx>
        <c:axId val="1080540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0805248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3643826979647297E-2"/>
          <c:y val="0.79951751898781198"/>
          <c:w val="0.89999997975318802"/>
          <c:h val="8.24187265847966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человек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Лист1!$B$2:$B$10</c:f>
              <c:numCache>
                <c:formatCode>0</c:formatCode>
                <c:ptCount val="9"/>
                <c:pt idx="0">
                  <c:v>162</c:v>
                </c:pt>
                <c:pt idx="1">
                  <c:v>155</c:v>
                </c:pt>
                <c:pt idx="2">
                  <c:v>174</c:v>
                </c:pt>
                <c:pt idx="3">
                  <c:v>185</c:v>
                </c:pt>
                <c:pt idx="4">
                  <c:v>214</c:v>
                </c:pt>
                <c:pt idx="5">
                  <c:v>182</c:v>
                </c:pt>
                <c:pt idx="6">
                  <c:v>226</c:v>
                </c:pt>
                <c:pt idx="7">
                  <c:v>235</c:v>
                </c:pt>
                <c:pt idx="8">
                  <c:v>247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09400832"/>
        <c:axId val="109403520"/>
      </c:barChart>
      <c:catAx>
        <c:axId val="109400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defRPr>
            </a:pPr>
            <a:endParaRPr lang="ru-RU"/>
          </a:p>
        </c:txPr>
        <c:crossAx val="109403520"/>
        <c:crosses val="autoZero"/>
        <c:auto val="1"/>
        <c:lblAlgn val="ctr"/>
        <c:lblOffset val="100"/>
        <c:noMultiLvlLbl val="0"/>
      </c:catAx>
      <c:valAx>
        <c:axId val="109403520"/>
        <c:scaling>
          <c:orientation val="minMax"/>
        </c:scaling>
        <c:delete val="1"/>
        <c:axPos val="l"/>
        <c:majorGridlines/>
        <c:numFmt formatCode="0" sourceLinked="1"/>
        <c:majorTickMark val="out"/>
        <c:minorTickMark val="none"/>
        <c:tickLblPos val="nextTo"/>
        <c:crossAx val="109400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949248971193425"/>
          <c:y val="1.0028804919527642E-3"/>
          <c:w val="0.10987921810699589"/>
          <c:h val="7.221490763402176E-2"/>
        </c:manualLayout>
      </c:layout>
      <c:overlay val="0"/>
      <c:txPr>
        <a:bodyPr/>
        <a:lstStyle/>
        <a:p>
          <a:pPr>
            <a:defRPr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aseline="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173 международных соревнований</a:t>
            </a:r>
            <a:endParaRPr lang="ru-RU" sz="1800" baseline="0" dirty="0">
              <a:solidFill>
                <a:schemeClr val="tx1"/>
              </a:solidFill>
              <a:latin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23035313106637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спортсменов в сборных командах автономного округа по видам спорт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 rot="0" vert="horz"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чемпионаты мира</c:v>
                </c:pt>
                <c:pt idx="1">
                  <c:v>первенства мира</c:v>
                </c:pt>
                <c:pt idx="2">
                  <c:v>чемпионаты Европы</c:v>
                </c:pt>
                <c:pt idx="3">
                  <c:v>Кубки мира</c:v>
                </c:pt>
                <c:pt idx="4">
                  <c:v>Кубки Европы</c:v>
                </c:pt>
                <c:pt idx="5">
                  <c:v>другие международные старты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</c:v>
                </c:pt>
                <c:pt idx="1">
                  <c:v>12</c:v>
                </c:pt>
                <c:pt idx="2">
                  <c:v>12</c:v>
                </c:pt>
                <c:pt idx="3">
                  <c:v>34</c:v>
                </c:pt>
                <c:pt idx="4">
                  <c:v>22</c:v>
                </c:pt>
                <c:pt idx="5">
                  <c:v>83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149"/>
      </c:pieChart>
      <c:spPr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c:spPr>
    </c:plotArea>
    <c:legend>
      <c:legendPos val="l"/>
      <c:layout>
        <c:manualLayout>
          <c:xMode val="edge"/>
          <c:yMode val="edge"/>
          <c:x val="1.3986013986013986E-2"/>
          <c:y val="0.15910560344827587"/>
          <c:w val="0.32214690820990033"/>
          <c:h val="0.76602969348659"/>
        </c:manualLayout>
      </c:layout>
      <c:overlay val="0"/>
      <c:txPr>
        <a:bodyPr/>
        <a:lstStyle/>
        <a:p>
          <a:pPr>
            <a:defRPr sz="1400">
              <a:latin typeface="PT Astra Serif" panose="020A0603040505020204" pitchFamily="18" charset="-52"/>
              <a:ea typeface="PT Astra Serif" panose="020A0603040505020204" pitchFamily="18" charset="-52"/>
            </a:defRPr>
          </a:pPr>
          <a:endParaRPr lang="ru-RU"/>
        </a:p>
      </c:txPr>
    </c:legend>
    <c:plotVisOnly val="1"/>
    <c:dispBlanksAs val="gap"/>
    <c:showDLblsOverMax val="0"/>
  </c:chart>
  <c:spPr>
    <a:ln w="12700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спортсменов автономного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округа в 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спортивных мероприятиях</a:t>
            </a:r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0.14809853068279999"/>
          <c:y val="3.4395783889394002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rgbClr val="0070C0"/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Всероссийские соревнования</c:v>
                </c:pt>
                <c:pt idx="1">
                  <c:v>Международные соревнования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445</c:v>
                </c:pt>
                <c:pt idx="1">
                  <c:v>169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txPr>
              <a:bodyPr/>
              <a:lstStyle/>
              <a:p>
                <a:pPr algn="ctr">
                  <a:defRPr lang="ru-RU" sz="1197" b="1" i="0" u="none" strike="noStrike" kern="1200" baseline="0">
                    <a:solidFill>
                      <a:prstClr val="black"/>
                    </a:solidFill>
                    <a:latin typeface="PT Astra Serif" panose="020A0603040505020204" pitchFamily="18" charset="-52"/>
                    <a:ea typeface="PT Astra Serif" panose="020A0603040505020204" pitchFamily="18" charset="-52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Всероссийские соревнования</c:v>
                </c:pt>
                <c:pt idx="1">
                  <c:v>Международные соревнования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468</c:v>
                </c:pt>
                <c:pt idx="1">
                  <c:v>173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17782784"/>
        <c:axId val="117788672"/>
      </c:barChart>
      <c:catAx>
        <c:axId val="117782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cap="none" baseline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+mn-cs"/>
              </a:defRPr>
            </a:pPr>
            <a:endParaRPr lang="ru-RU"/>
          </a:p>
        </c:txPr>
        <c:crossAx val="117788672"/>
        <c:crosses val="autoZero"/>
        <c:auto val="1"/>
        <c:lblAlgn val="ctr"/>
        <c:lblOffset val="100"/>
        <c:noMultiLvlLbl val="0"/>
      </c:catAx>
      <c:valAx>
        <c:axId val="117788672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7782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accent1">
            <a:tint val="66000"/>
            <a:satMod val="160000"/>
            <a:alpha val="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lin ang="10800000" scaled="1"/>
      <a:tileRect/>
    </a:gradFill>
    <a:ln w="12700" cap="flat" cmpd="sng" algn="ctr">
      <a:solidFill>
        <a:schemeClr val="bg1">
          <a:lumMod val="50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1461 медаль в 2018 году</a:t>
            </a:r>
            <a:endParaRPr lang="ru-RU" sz="1400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c:rich>
      </c:tx>
      <c:layout>
        <c:manualLayout>
          <c:xMode val="edge"/>
          <c:yMode val="edge"/>
          <c:x val="0.18167777777777777"/>
          <c:y val="1.9242389649923898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6.6923076923076918E-2"/>
          <c:y val="0.17940650275858375"/>
          <c:w val="0.54703148148148162"/>
          <c:h val="0.68648802828217903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бронза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465</c:v>
                </c:pt>
                <c:pt idx="1">
                  <c:v>492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445</c:v>
                </c:pt>
                <c:pt idx="1">
                  <c:v>453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золото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PT Astra Serif" panose="020A0603040505020204" pitchFamily="18" charset="-52"/>
                    <a:ea typeface="PT Astra Serif" panose="020A0603040505020204" pitchFamily="18" charset="-52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2017</c:v>
                </c:pt>
                <c:pt idx="1">
                  <c:v>2018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549</c:v>
                </c:pt>
                <c:pt idx="1">
                  <c:v>516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117821440"/>
        <c:axId val="117822976"/>
      </c:barChart>
      <c:catAx>
        <c:axId val="1178214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17822976"/>
        <c:crosses val="autoZero"/>
        <c:auto val="1"/>
        <c:lblAlgn val="ctr"/>
        <c:lblOffset val="100"/>
        <c:noMultiLvlLbl val="0"/>
      </c:catAx>
      <c:valAx>
        <c:axId val="117822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PT Astra Serif" panose="020A0603040505020204" pitchFamily="18" charset="-52"/>
                <a:ea typeface="PT Astra Serif" panose="020A0603040505020204" pitchFamily="18" charset="-52"/>
              </a:defRPr>
            </a:pPr>
            <a:endParaRPr lang="ru-RU"/>
          </a:p>
        </c:txPr>
        <c:crossAx val="117821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636148148148135"/>
          <c:y val="0.37817020202020202"/>
          <c:w val="0.19648367380650844"/>
          <c:h val="0.24355448471149307"/>
        </c:manualLayout>
      </c:layout>
      <c:overlay val="0"/>
      <c:txPr>
        <a:bodyPr/>
        <a:lstStyle/>
        <a:p>
          <a:pPr>
            <a:defRPr sz="1100">
              <a:latin typeface="PT Astra Serif" panose="020A0603040505020204" pitchFamily="18" charset="-52"/>
              <a:ea typeface="PT Astra Serif" panose="020A0603040505020204" pitchFamily="18" charset="-52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12700">
      <a:solidFill>
        <a:schemeClr val="bg1">
          <a:lumMod val="50000"/>
        </a:schemeClr>
      </a:solidFill>
    </a:ln>
  </c:spPr>
  <c:txPr>
    <a:bodyPr/>
    <a:lstStyle/>
    <a:p>
      <a:pPr>
        <a:defRPr sz="1800"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ata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7.JPG"/><Relationship Id="rId7" Type="http://schemas.openxmlformats.org/officeDocument/2006/relationships/image" Target="../media/image8.JPG"/><Relationship Id="rId2" Type="http://schemas.openxmlformats.org/officeDocument/2006/relationships/image" Target="../media/image39.jpeg"/><Relationship Id="rId1" Type="http://schemas.openxmlformats.org/officeDocument/2006/relationships/image" Target="../media/image38.jpg"/><Relationship Id="rId6" Type="http://schemas.openxmlformats.org/officeDocument/2006/relationships/image" Target="../media/image42.jpeg"/><Relationship Id="rId5" Type="http://schemas.openxmlformats.org/officeDocument/2006/relationships/image" Target="../media/image41.jpg"/><Relationship Id="rId4" Type="http://schemas.openxmlformats.org/officeDocument/2006/relationships/image" Target="../media/image40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g"/><Relationship Id="rId1" Type="http://schemas.openxmlformats.org/officeDocument/2006/relationships/image" Target="../media/image12.jpeg"/><Relationship Id="rId4" Type="http://schemas.openxmlformats.org/officeDocument/2006/relationships/image" Target="../media/image15.jpeg"/></Relationships>
</file>

<file path=ppt/diagrams/_rels/drawing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7.JPG"/><Relationship Id="rId7" Type="http://schemas.openxmlformats.org/officeDocument/2006/relationships/image" Target="../media/image41.jpg"/><Relationship Id="rId2" Type="http://schemas.openxmlformats.org/officeDocument/2006/relationships/image" Target="../media/image39.jpeg"/><Relationship Id="rId1" Type="http://schemas.openxmlformats.org/officeDocument/2006/relationships/image" Target="../media/image38.jpg"/><Relationship Id="rId6" Type="http://schemas.openxmlformats.org/officeDocument/2006/relationships/image" Target="../media/image43.jpeg"/><Relationship Id="rId5" Type="http://schemas.openxmlformats.org/officeDocument/2006/relationships/image" Target="../media/image8.JPG"/><Relationship Id="rId4" Type="http://schemas.openxmlformats.org/officeDocument/2006/relationships/image" Target="../media/image4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BCCB24A-591B-4519-B47C-7DCDCDEB22F1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2DD21B-8D25-40EC-BBC1-73C058BD2F23}">
      <dgm:prSet phldrT="[Текст]" custT="1"/>
      <dgm:spPr>
        <a:ln w="3175"/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18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Федеральный закон  № 329-ФЗ от 4 декабря 2007 года                </a:t>
          </a:r>
        </a:p>
        <a:p>
          <a:r>
            <a:rPr lang="ru-RU" sz="18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«О физической культуре и спорте в Российской Федерации»</a:t>
          </a:r>
          <a:endParaRPr lang="ru-RU" sz="18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0BC6CFBC-A4DF-4B2C-BA54-6DC283B770E4}" type="parTrans" cxnId="{2D0799DA-1404-4581-9003-9A4945A5F3E9}">
      <dgm:prSet/>
      <dgm:spPr/>
      <dgm:t>
        <a:bodyPr/>
        <a:lstStyle/>
        <a:p>
          <a:endParaRPr lang="ru-RU"/>
        </a:p>
      </dgm:t>
    </dgm:pt>
    <dgm:pt modelId="{2876FF16-523B-4B1D-B6B4-65AF3CBF6360}" type="sibTrans" cxnId="{2D0799DA-1404-4581-9003-9A4945A5F3E9}">
      <dgm:prSet/>
      <dgm:spPr/>
      <dgm:t>
        <a:bodyPr/>
        <a:lstStyle/>
        <a:p>
          <a:endParaRPr lang="ru-RU"/>
        </a:p>
      </dgm:t>
    </dgm:pt>
    <dgm:pt modelId="{7F6F1884-C56A-4176-907A-7763858F86C3}">
      <dgm:prSet phldrT="[Текст]" custT="1"/>
      <dgm:spPr>
        <a:ln w="3175"/>
      </dgm:spPr>
      <dgm:t>
        <a:bodyPr/>
        <a:lstStyle/>
        <a:p>
          <a:r>
            <a:rPr lang="ru-RU" sz="18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Постановление Правительства ХМАО – Югры № 342-п от 5 октября 2018 года «О государственной программе Ханты-Мансийского автономного округа – Югры «Развитие физической культуры и спорта» </a:t>
          </a:r>
          <a:endParaRPr lang="ru-RU" sz="18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048D2AE8-9898-4CE8-9188-0AE1D9226008}" type="parTrans" cxnId="{971FBC5C-EECD-4252-A0C4-EEC145FCDFA0}">
      <dgm:prSet/>
      <dgm:spPr/>
      <dgm:t>
        <a:bodyPr/>
        <a:lstStyle/>
        <a:p>
          <a:endParaRPr lang="ru-RU"/>
        </a:p>
      </dgm:t>
    </dgm:pt>
    <dgm:pt modelId="{FA8A5D05-5CD6-49EC-812A-668800107259}" type="sibTrans" cxnId="{971FBC5C-EECD-4252-A0C4-EEC145FCDFA0}">
      <dgm:prSet/>
      <dgm:spPr/>
      <dgm:t>
        <a:bodyPr/>
        <a:lstStyle/>
        <a:p>
          <a:endParaRPr lang="ru-RU"/>
        </a:p>
      </dgm:t>
    </dgm:pt>
    <dgm:pt modelId="{12EBD34C-1A0B-C343-9555-1C3303339C3F}">
      <dgm:prSet custT="1"/>
      <dgm:spPr>
        <a:ln w="3175"/>
      </dgm:spPr>
      <dgm:t>
        <a:bodyPr/>
        <a:lstStyle/>
        <a:p>
          <a:r>
            <a:rPr lang="ru-RU" sz="18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Приказ Министерства спорта Российской Федерации № 999 от 30 октября 2015 года «Об утверждении требований к обеспечению подготовки спортивного резерва для спортивных сборных команд Российской Федерации» </a:t>
          </a:r>
          <a:endParaRPr lang="ru-RU" sz="18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6BE15837-7A8D-F747-AC0B-994324BF3890}" type="sibTrans" cxnId="{DEBD9E3C-D021-054C-BF9E-3BF87534E6D2}">
      <dgm:prSet/>
      <dgm:spPr/>
      <dgm:t>
        <a:bodyPr/>
        <a:lstStyle/>
        <a:p>
          <a:endParaRPr lang="ru-RU"/>
        </a:p>
      </dgm:t>
    </dgm:pt>
    <dgm:pt modelId="{20DD2F3C-FE6E-D843-8F7E-16DC7597B9EC}" type="parTrans" cxnId="{DEBD9E3C-D021-054C-BF9E-3BF87534E6D2}">
      <dgm:prSet/>
      <dgm:spPr/>
      <dgm:t>
        <a:bodyPr/>
        <a:lstStyle/>
        <a:p>
          <a:endParaRPr lang="ru-RU"/>
        </a:p>
      </dgm:t>
    </dgm:pt>
    <dgm:pt modelId="{E2006B5B-6956-48D2-A91B-C1417083E17B}">
      <dgm:prSet phldrT="[Текст]" custT="1"/>
      <dgm:spPr>
        <a:ln w="3175"/>
      </dgm:spPr>
      <dgm:t>
        <a:bodyPr/>
        <a:lstStyle/>
        <a:p>
          <a:r>
            <a:rPr lang="ru-RU" sz="18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Концепция подготовки спортивного резерва в Российской Федерации до 2025 года, утвержденная распоряжением Правительства Российской Федерации от 17 октября 2018 года № 2245-р</a:t>
          </a:r>
          <a:endParaRPr lang="ru-RU" sz="18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5A71FDBC-D24B-42C5-8E8A-ADAEC9055E5D}" type="parTrans" cxnId="{E101DC89-FD07-4251-9B77-DA2D0EB44F45}">
      <dgm:prSet/>
      <dgm:spPr/>
      <dgm:t>
        <a:bodyPr/>
        <a:lstStyle/>
        <a:p>
          <a:endParaRPr lang="ru-RU"/>
        </a:p>
      </dgm:t>
    </dgm:pt>
    <dgm:pt modelId="{8A180FE5-B5AC-4744-AE35-187FE97EE40C}" type="sibTrans" cxnId="{E101DC89-FD07-4251-9B77-DA2D0EB44F45}">
      <dgm:prSet/>
      <dgm:spPr/>
      <dgm:t>
        <a:bodyPr/>
        <a:lstStyle/>
        <a:p>
          <a:endParaRPr lang="ru-RU"/>
        </a:p>
      </dgm:t>
    </dgm:pt>
    <dgm:pt modelId="{49BCFBE9-026F-44E3-BE96-AAAE367A9AA2}" type="pres">
      <dgm:prSet presAssocID="{DBCCB24A-591B-4519-B47C-7DCDCDEB22F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CBFA45-8465-4DCC-AB18-A9DD9015A563}" type="pres">
      <dgm:prSet presAssocID="{822DD21B-8D25-40EC-BBC1-73C058BD2F23}" presName="parentLin" presStyleCnt="0"/>
      <dgm:spPr/>
    </dgm:pt>
    <dgm:pt modelId="{79B85FDD-621E-427B-AEF3-95C172C0DA75}" type="pres">
      <dgm:prSet presAssocID="{822DD21B-8D25-40EC-BBC1-73C058BD2F2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9CDE3AF5-A0F5-4821-BBCB-FDF3FF99A82D}" type="pres">
      <dgm:prSet presAssocID="{822DD21B-8D25-40EC-BBC1-73C058BD2F23}" presName="parentText" presStyleLbl="node1" presStyleIdx="0" presStyleCnt="4" custScaleX="133451" custScaleY="1175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CCE4DF-C581-4115-AA31-D7CDDB29EBBC}" type="pres">
      <dgm:prSet presAssocID="{822DD21B-8D25-40EC-BBC1-73C058BD2F23}" presName="negativeSpace" presStyleCnt="0"/>
      <dgm:spPr/>
    </dgm:pt>
    <dgm:pt modelId="{83702362-2B2F-45B2-AF1A-8F39C8D0105C}" type="pres">
      <dgm:prSet presAssocID="{822DD21B-8D25-40EC-BBC1-73C058BD2F23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74EF2A-60F4-4B87-B2E6-6E9D40A5AA9D}" type="pres">
      <dgm:prSet presAssocID="{2876FF16-523B-4B1D-B6B4-65AF3CBF6360}" presName="spaceBetweenRectangles" presStyleCnt="0"/>
      <dgm:spPr/>
    </dgm:pt>
    <dgm:pt modelId="{FC181507-CAA3-43FA-B57F-D1FBF623467C}" type="pres">
      <dgm:prSet presAssocID="{12EBD34C-1A0B-C343-9555-1C3303339C3F}" presName="parentLin" presStyleCnt="0"/>
      <dgm:spPr/>
    </dgm:pt>
    <dgm:pt modelId="{2CF7E29F-4D02-49FD-8804-6C8E861FC7F7}" type="pres">
      <dgm:prSet presAssocID="{12EBD34C-1A0B-C343-9555-1C3303339C3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56646A2-A63C-44F2-BBD4-919EF8A0792D}" type="pres">
      <dgm:prSet presAssocID="{12EBD34C-1A0B-C343-9555-1C3303339C3F}" presName="parentText" presStyleLbl="node1" presStyleIdx="1" presStyleCnt="4" custScaleX="133749" custScaleY="12567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3EA8E4-9D86-4A77-8218-50B4517B6297}" type="pres">
      <dgm:prSet presAssocID="{12EBD34C-1A0B-C343-9555-1C3303339C3F}" presName="negativeSpace" presStyleCnt="0"/>
      <dgm:spPr/>
    </dgm:pt>
    <dgm:pt modelId="{E3C406FA-83E1-4072-BDC0-6F872CC315C2}" type="pres">
      <dgm:prSet presAssocID="{12EBD34C-1A0B-C343-9555-1C3303339C3F}" presName="childText" presStyleLbl="conFgAcc1" presStyleIdx="1" presStyleCnt="4">
        <dgm:presLayoutVars>
          <dgm:bulletEnabled val="1"/>
        </dgm:presLayoutVars>
      </dgm:prSet>
      <dgm:spPr/>
    </dgm:pt>
    <dgm:pt modelId="{2451C47C-632A-472F-8958-5CC71A23D8BC}" type="pres">
      <dgm:prSet presAssocID="{6BE15837-7A8D-F747-AC0B-994324BF3890}" presName="spaceBetweenRectangles" presStyleCnt="0"/>
      <dgm:spPr/>
    </dgm:pt>
    <dgm:pt modelId="{624CE6E2-2565-4C8E-A9B9-32BE03735599}" type="pres">
      <dgm:prSet presAssocID="{7F6F1884-C56A-4176-907A-7763858F86C3}" presName="parentLin" presStyleCnt="0"/>
      <dgm:spPr/>
    </dgm:pt>
    <dgm:pt modelId="{59945A56-8328-4F0B-B90C-9FDF181CC0AA}" type="pres">
      <dgm:prSet presAssocID="{7F6F1884-C56A-4176-907A-7763858F86C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33D88E1B-6709-4236-BFA8-5E3B93F4D572}" type="pres">
      <dgm:prSet presAssocID="{7F6F1884-C56A-4176-907A-7763858F86C3}" presName="parentText" presStyleLbl="node1" presStyleIdx="2" presStyleCnt="4" custScaleX="132721" custScaleY="131756" custLinFactNeighborY="322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C317F5-411D-40D4-B05E-B4C6423160A9}" type="pres">
      <dgm:prSet presAssocID="{7F6F1884-C56A-4176-907A-7763858F86C3}" presName="negativeSpace" presStyleCnt="0"/>
      <dgm:spPr/>
    </dgm:pt>
    <dgm:pt modelId="{1ECC97A6-A57C-4E8F-86CE-F7FA7604E8DF}" type="pres">
      <dgm:prSet presAssocID="{7F6F1884-C56A-4176-907A-7763858F86C3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E9A226-4944-4995-BF52-6F9EB9BF3998}" type="pres">
      <dgm:prSet presAssocID="{FA8A5D05-5CD6-49EC-812A-668800107259}" presName="spaceBetweenRectangles" presStyleCnt="0"/>
      <dgm:spPr/>
    </dgm:pt>
    <dgm:pt modelId="{6E25E364-CA5F-41A0-9AB7-675B706560CF}" type="pres">
      <dgm:prSet presAssocID="{E2006B5B-6956-48D2-A91B-C1417083E17B}" presName="parentLin" presStyleCnt="0"/>
      <dgm:spPr/>
    </dgm:pt>
    <dgm:pt modelId="{B8481FD9-9459-42A0-822D-4313C4495462}" type="pres">
      <dgm:prSet presAssocID="{E2006B5B-6956-48D2-A91B-C1417083E17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6BE8E91A-08A0-4A68-A548-6F8982874F37}" type="pres">
      <dgm:prSet presAssocID="{E2006B5B-6956-48D2-A91B-C1417083E17B}" presName="parentText" presStyleLbl="node1" presStyleIdx="3" presStyleCnt="4" custScaleX="132711" custScaleY="1316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24ED2E-CA8C-4E14-A843-5F034085F4BF}" type="pres">
      <dgm:prSet presAssocID="{E2006B5B-6956-48D2-A91B-C1417083E17B}" presName="negativeSpace" presStyleCnt="0"/>
      <dgm:spPr/>
    </dgm:pt>
    <dgm:pt modelId="{A6F0D8DE-C8DA-45BF-9ED9-E95257CC330D}" type="pres">
      <dgm:prSet presAssocID="{E2006B5B-6956-48D2-A91B-C1417083E17B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B60135-ABDF-460A-87EC-F03D351F1472}" type="presOf" srcId="{DBCCB24A-591B-4519-B47C-7DCDCDEB22F1}" destId="{49BCFBE9-026F-44E3-BE96-AAAE367A9AA2}" srcOrd="0" destOrd="0" presId="urn:microsoft.com/office/officeart/2005/8/layout/list1"/>
    <dgm:cxn modelId="{FCDB4725-3B97-4832-8522-95020F6FC460}" type="presOf" srcId="{E2006B5B-6956-48D2-A91B-C1417083E17B}" destId="{6BE8E91A-08A0-4A68-A548-6F8982874F37}" srcOrd="1" destOrd="0" presId="urn:microsoft.com/office/officeart/2005/8/layout/list1"/>
    <dgm:cxn modelId="{3BD523A6-E89C-46F2-8529-51F31958E22B}" type="presOf" srcId="{12EBD34C-1A0B-C343-9555-1C3303339C3F}" destId="{2CF7E29F-4D02-49FD-8804-6C8E861FC7F7}" srcOrd="0" destOrd="0" presId="urn:microsoft.com/office/officeart/2005/8/layout/list1"/>
    <dgm:cxn modelId="{971FBC5C-EECD-4252-A0C4-EEC145FCDFA0}" srcId="{DBCCB24A-591B-4519-B47C-7DCDCDEB22F1}" destId="{7F6F1884-C56A-4176-907A-7763858F86C3}" srcOrd="2" destOrd="0" parTransId="{048D2AE8-9898-4CE8-9188-0AE1D9226008}" sibTransId="{FA8A5D05-5CD6-49EC-812A-668800107259}"/>
    <dgm:cxn modelId="{E101DC89-FD07-4251-9B77-DA2D0EB44F45}" srcId="{DBCCB24A-591B-4519-B47C-7DCDCDEB22F1}" destId="{E2006B5B-6956-48D2-A91B-C1417083E17B}" srcOrd="3" destOrd="0" parTransId="{5A71FDBC-D24B-42C5-8E8A-ADAEC9055E5D}" sibTransId="{8A180FE5-B5AC-4744-AE35-187FE97EE40C}"/>
    <dgm:cxn modelId="{2D0799DA-1404-4581-9003-9A4945A5F3E9}" srcId="{DBCCB24A-591B-4519-B47C-7DCDCDEB22F1}" destId="{822DD21B-8D25-40EC-BBC1-73C058BD2F23}" srcOrd="0" destOrd="0" parTransId="{0BC6CFBC-A4DF-4B2C-BA54-6DC283B770E4}" sibTransId="{2876FF16-523B-4B1D-B6B4-65AF3CBF6360}"/>
    <dgm:cxn modelId="{DEBD9E3C-D021-054C-BF9E-3BF87534E6D2}" srcId="{DBCCB24A-591B-4519-B47C-7DCDCDEB22F1}" destId="{12EBD34C-1A0B-C343-9555-1C3303339C3F}" srcOrd="1" destOrd="0" parTransId="{20DD2F3C-FE6E-D843-8F7E-16DC7597B9EC}" sibTransId="{6BE15837-7A8D-F747-AC0B-994324BF3890}"/>
    <dgm:cxn modelId="{F6FAA1ED-6E05-4A87-8EE4-EA98BA197698}" type="presOf" srcId="{7F6F1884-C56A-4176-907A-7763858F86C3}" destId="{59945A56-8328-4F0B-B90C-9FDF181CC0AA}" srcOrd="0" destOrd="0" presId="urn:microsoft.com/office/officeart/2005/8/layout/list1"/>
    <dgm:cxn modelId="{801B2F59-CAE2-4E87-A2F3-AB4CFDF8BA11}" type="presOf" srcId="{822DD21B-8D25-40EC-BBC1-73C058BD2F23}" destId="{9CDE3AF5-A0F5-4821-BBCB-FDF3FF99A82D}" srcOrd="1" destOrd="0" presId="urn:microsoft.com/office/officeart/2005/8/layout/list1"/>
    <dgm:cxn modelId="{26930EF3-B4E8-426C-9945-C92759A9E084}" type="presOf" srcId="{12EBD34C-1A0B-C343-9555-1C3303339C3F}" destId="{456646A2-A63C-44F2-BBD4-919EF8A0792D}" srcOrd="1" destOrd="0" presId="urn:microsoft.com/office/officeart/2005/8/layout/list1"/>
    <dgm:cxn modelId="{FCAC1FAE-A32E-46EE-B015-836104D07DE6}" type="presOf" srcId="{822DD21B-8D25-40EC-BBC1-73C058BD2F23}" destId="{79B85FDD-621E-427B-AEF3-95C172C0DA75}" srcOrd="0" destOrd="0" presId="urn:microsoft.com/office/officeart/2005/8/layout/list1"/>
    <dgm:cxn modelId="{2569796E-734E-4FD6-B40C-7D4DBD699AD0}" type="presOf" srcId="{E2006B5B-6956-48D2-A91B-C1417083E17B}" destId="{B8481FD9-9459-42A0-822D-4313C4495462}" srcOrd="0" destOrd="0" presId="urn:microsoft.com/office/officeart/2005/8/layout/list1"/>
    <dgm:cxn modelId="{E59037C9-12A5-491F-A326-9325485B2E09}" type="presOf" srcId="{7F6F1884-C56A-4176-907A-7763858F86C3}" destId="{33D88E1B-6709-4236-BFA8-5E3B93F4D572}" srcOrd="1" destOrd="0" presId="urn:microsoft.com/office/officeart/2005/8/layout/list1"/>
    <dgm:cxn modelId="{7ACB310F-3564-4235-96ED-BB87E3187E23}" type="presParOf" srcId="{49BCFBE9-026F-44E3-BE96-AAAE367A9AA2}" destId="{C5CBFA45-8465-4DCC-AB18-A9DD9015A563}" srcOrd="0" destOrd="0" presId="urn:microsoft.com/office/officeart/2005/8/layout/list1"/>
    <dgm:cxn modelId="{BF79CBCD-289C-4264-81AA-A66BE179FB42}" type="presParOf" srcId="{C5CBFA45-8465-4DCC-AB18-A9DD9015A563}" destId="{79B85FDD-621E-427B-AEF3-95C172C0DA75}" srcOrd="0" destOrd="0" presId="urn:microsoft.com/office/officeart/2005/8/layout/list1"/>
    <dgm:cxn modelId="{87BEB4A4-91E4-48FA-9FB0-E79C955024C0}" type="presParOf" srcId="{C5CBFA45-8465-4DCC-AB18-A9DD9015A563}" destId="{9CDE3AF5-A0F5-4821-BBCB-FDF3FF99A82D}" srcOrd="1" destOrd="0" presId="urn:microsoft.com/office/officeart/2005/8/layout/list1"/>
    <dgm:cxn modelId="{5D461D64-2401-4E2C-AF46-E505300707E3}" type="presParOf" srcId="{49BCFBE9-026F-44E3-BE96-AAAE367A9AA2}" destId="{C1CCE4DF-C581-4115-AA31-D7CDDB29EBBC}" srcOrd="1" destOrd="0" presId="urn:microsoft.com/office/officeart/2005/8/layout/list1"/>
    <dgm:cxn modelId="{F0927EDE-C97A-41E7-A682-39CD8CD42146}" type="presParOf" srcId="{49BCFBE9-026F-44E3-BE96-AAAE367A9AA2}" destId="{83702362-2B2F-45B2-AF1A-8F39C8D0105C}" srcOrd="2" destOrd="0" presId="urn:microsoft.com/office/officeart/2005/8/layout/list1"/>
    <dgm:cxn modelId="{F9E64015-0DEE-4F4B-975C-A574BB3991CE}" type="presParOf" srcId="{49BCFBE9-026F-44E3-BE96-AAAE367A9AA2}" destId="{DF74EF2A-60F4-4B87-B2E6-6E9D40A5AA9D}" srcOrd="3" destOrd="0" presId="urn:microsoft.com/office/officeart/2005/8/layout/list1"/>
    <dgm:cxn modelId="{18B0913D-8ACB-4BE2-8CA1-4777FF0F0D0F}" type="presParOf" srcId="{49BCFBE9-026F-44E3-BE96-AAAE367A9AA2}" destId="{FC181507-CAA3-43FA-B57F-D1FBF623467C}" srcOrd="4" destOrd="0" presId="urn:microsoft.com/office/officeart/2005/8/layout/list1"/>
    <dgm:cxn modelId="{1E65C58A-FE58-4263-9DF0-634EF86DFF26}" type="presParOf" srcId="{FC181507-CAA3-43FA-B57F-D1FBF623467C}" destId="{2CF7E29F-4D02-49FD-8804-6C8E861FC7F7}" srcOrd="0" destOrd="0" presId="urn:microsoft.com/office/officeart/2005/8/layout/list1"/>
    <dgm:cxn modelId="{FD33796B-F137-485E-A001-32AA1F0824D4}" type="presParOf" srcId="{FC181507-CAA3-43FA-B57F-D1FBF623467C}" destId="{456646A2-A63C-44F2-BBD4-919EF8A0792D}" srcOrd="1" destOrd="0" presId="urn:microsoft.com/office/officeart/2005/8/layout/list1"/>
    <dgm:cxn modelId="{CE8A8129-FE9F-4F2A-8E40-A25A480A7239}" type="presParOf" srcId="{49BCFBE9-026F-44E3-BE96-AAAE367A9AA2}" destId="{AB3EA8E4-9D86-4A77-8218-50B4517B6297}" srcOrd="5" destOrd="0" presId="urn:microsoft.com/office/officeart/2005/8/layout/list1"/>
    <dgm:cxn modelId="{ABA44176-49CD-4EEF-A3BA-0C6D79758AB9}" type="presParOf" srcId="{49BCFBE9-026F-44E3-BE96-AAAE367A9AA2}" destId="{E3C406FA-83E1-4072-BDC0-6F872CC315C2}" srcOrd="6" destOrd="0" presId="urn:microsoft.com/office/officeart/2005/8/layout/list1"/>
    <dgm:cxn modelId="{2629E259-55F8-4FB0-A54B-162E1C6688FC}" type="presParOf" srcId="{49BCFBE9-026F-44E3-BE96-AAAE367A9AA2}" destId="{2451C47C-632A-472F-8958-5CC71A23D8BC}" srcOrd="7" destOrd="0" presId="urn:microsoft.com/office/officeart/2005/8/layout/list1"/>
    <dgm:cxn modelId="{DBF1B7EB-5F08-415F-8474-C69DFDE1E0D3}" type="presParOf" srcId="{49BCFBE9-026F-44E3-BE96-AAAE367A9AA2}" destId="{624CE6E2-2565-4C8E-A9B9-32BE03735599}" srcOrd="8" destOrd="0" presId="urn:microsoft.com/office/officeart/2005/8/layout/list1"/>
    <dgm:cxn modelId="{5AE9F017-3AD5-42DC-9D42-686BD4E69B1A}" type="presParOf" srcId="{624CE6E2-2565-4C8E-A9B9-32BE03735599}" destId="{59945A56-8328-4F0B-B90C-9FDF181CC0AA}" srcOrd="0" destOrd="0" presId="urn:microsoft.com/office/officeart/2005/8/layout/list1"/>
    <dgm:cxn modelId="{A0891E34-0C83-41E9-89A0-A480800AFBF3}" type="presParOf" srcId="{624CE6E2-2565-4C8E-A9B9-32BE03735599}" destId="{33D88E1B-6709-4236-BFA8-5E3B93F4D572}" srcOrd="1" destOrd="0" presId="urn:microsoft.com/office/officeart/2005/8/layout/list1"/>
    <dgm:cxn modelId="{0EF18EE2-C5BF-40A2-BBC4-8F3152D13584}" type="presParOf" srcId="{49BCFBE9-026F-44E3-BE96-AAAE367A9AA2}" destId="{A8C317F5-411D-40D4-B05E-B4C6423160A9}" srcOrd="9" destOrd="0" presId="urn:microsoft.com/office/officeart/2005/8/layout/list1"/>
    <dgm:cxn modelId="{4C150EA9-E939-4812-A97C-734B27DF2642}" type="presParOf" srcId="{49BCFBE9-026F-44E3-BE96-AAAE367A9AA2}" destId="{1ECC97A6-A57C-4E8F-86CE-F7FA7604E8DF}" srcOrd="10" destOrd="0" presId="urn:microsoft.com/office/officeart/2005/8/layout/list1"/>
    <dgm:cxn modelId="{82B46574-F243-4D62-AF78-0DB5374A7C50}" type="presParOf" srcId="{49BCFBE9-026F-44E3-BE96-AAAE367A9AA2}" destId="{26E9A226-4944-4995-BF52-6F9EB9BF3998}" srcOrd="11" destOrd="0" presId="urn:microsoft.com/office/officeart/2005/8/layout/list1"/>
    <dgm:cxn modelId="{38C372FF-992E-40CA-A924-22649AD89F63}" type="presParOf" srcId="{49BCFBE9-026F-44E3-BE96-AAAE367A9AA2}" destId="{6E25E364-CA5F-41A0-9AB7-675B706560CF}" srcOrd="12" destOrd="0" presId="urn:microsoft.com/office/officeart/2005/8/layout/list1"/>
    <dgm:cxn modelId="{C5E5CC73-3C69-45E1-8A8C-11F2E957200B}" type="presParOf" srcId="{6E25E364-CA5F-41A0-9AB7-675B706560CF}" destId="{B8481FD9-9459-42A0-822D-4313C4495462}" srcOrd="0" destOrd="0" presId="urn:microsoft.com/office/officeart/2005/8/layout/list1"/>
    <dgm:cxn modelId="{9834518F-0F9A-4B48-ADF4-142ECFC38E17}" type="presParOf" srcId="{6E25E364-CA5F-41A0-9AB7-675B706560CF}" destId="{6BE8E91A-08A0-4A68-A548-6F8982874F37}" srcOrd="1" destOrd="0" presId="urn:microsoft.com/office/officeart/2005/8/layout/list1"/>
    <dgm:cxn modelId="{83C5195D-BB3A-4669-9946-251FC069BCB5}" type="presParOf" srcId="{49BCFBE9-026F-44E3-BE96-AAAE367A9AA2}" destId="{3E24ED2E-CA8C-4E14-A843-5F034085F4BF}" srcOrd="13" destOrd="0" presId="urn:microsoft.com/office/officeart/2005/8/layout/list1"/>
    <dgm:cxn modelId="{22119838-C3B2-42CF-AE19-2AF5806312EE}" type="presParOf" srcId="{49BCFBE9-026F-44E3-BE96-AAAE367A9AA2}" destId="{A6F0D8DE-C8DA-45BF-9ED9-E95257CC330D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421B22-1D0C-4E7D-B0DA-5E068C86F8E1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D2E4F7B-1450-4438-95D1-16ABC17E3A2F}">
      <dgm:prSet phldrT="[Текст]" custT="1"/>
      <dgm:spPr/>
      <dgm:t>
        <a:bodyPr/>
        <a:lstStyle/>
        <a:p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организация мероприятий по подготовке спортивных сборных команд Ханты-Мансийского автономного округа - Югры по видам спорта, кроме таких команд по конному спорту, шахматам и среди инвалидов и лиц с ограниченными возможностями здоровья; 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77421B66-9450-4085-9369-43FE9E0EB321}" type="parTrans" cxnId="{8F6D395F-C5F3-47EA-BDD4-85B3F13D4610}">
      <dgm:prSet/>
      <dgm:spPr/>
      <dgm:t>
        <a:bodyPr/>
        <a:lstStyle/>
        <a:p>
          <a:endParaRPr lang="ru-RU"/>
        </a:p>
      </dgm:t>
    </dgm:pt>
    <dgm:pt modelId="{C9480F02-58BE-43D4-8E1B-F99CC3FA4F06}" type="sibTrans" cxnId="{8F6D395F-C5F3-47EA-BDD4-85B3F13D4610}">
      <dgm:prSet/>
      <dgm:spPr/>
      <dgm:t>
        <a:bodyPr/>
        <a:lstStyle/>
        <a:p>
          <a:endParaRPr lang="ru-RU"/>
        </a:p>
      </dgm:t>
    </dgm:pt>
    <dgm:pt modelId="{0FE99BBD-4CAF-49B3-93DE-702AD6415B11}">
      <dgm:prSet phldrT="[Текст]" custT="1"/>
      <dgm:spPr/>
      <dgm:t>
        <a:bodyPr/>
        <a:lstStyle/>
        <a:p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участие в обеспечении подготовки спортивного резерва для спортивных сборных команд Российской Федерации; 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6C91CAC9-6CEE-448A-9B49-061AC3AD39A3}" type="parTrans" cxnId="{562364E6-1F2A-4D4E-B5F2-97D79F940B2C}">
      <dgm:prSet/>
      <dgm:spPr/>
      <dgm:t>
        <a:bodyPr/>
        <a:lstStyle/>
        <a:p>
          <a:endParaRPr lang="ru-RU"/>
        </a:p>
      </dgm:t>
    </dgm:pt>
    <dgm:pt modelId="{1392AA92-2F28-4C12-85DC-37E8249F685F}" type="sibTrans" cxnId="{562364E6-1F2A-4D4E-B5F2-97D79F940B2C}">
      <dgm:prSet/>
      <dgm:spPr/>
      <dgm:t>
        <a:bodyPr/>
        <a:lstStyle/>
        <a:p>
          <a:endParaRPr lang="ru-RU"/>
        </a:p>
      </dgm:t>
    </dgm:pt>
    <dgm:pt modelId="{C736854C-9818-4C00-A715-5F377D5A3F4B}">
      <dgm:prSet phldrT="[Текст]" custT="1"/>
      <dgm:spPr/>
      <dgm:t>
        <a:bodyPr/>
        <a:lstStyle/>
        <a:p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координация деятельности физкультурно-спортивных организаций Ханты-Мансийского автономного округа - Югры по подготовке спортивного резерва; 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CACF87DB-BC2B-4A88-A7AA-EAF3DAAE0874}" type="parTrans" cxnId="{F75A6BE0-DCD5-4B43-BD4F-5CE24F1BF397}">
      <dgm:prSet/>
      <dgm:spPr/>
      <dgm:t>
        <a:bodyPr/>
        <a:lstStyle/>
        <a:p>
          <a:endParaRPr lang="ru-RU"/>
        </a:p>
      </dgm:t>
    </dgm:pt>
    <dgm:pt modelId="{5E9BEA6C-483C-4021-B879-A7B9171D5F46}" type="sibTrans" cxnId="{F75A6BE0-DCD5-4B43-BD4F-5CE24F1BF397}">
      <dgm:prSet/>
      <dgm:spPr/>
      <dgm:t>
        <a:bodyPr/>
        <a:lstStyle/>
        <a:p>
          <a:endParaRPr lang="ru-RU"/>
        </a:p>
      </dgm:t>
    </dgm:pt>
    <dgm:pt modelId="{FFFA0FFE-17C2-42EA-89F2-9C4332619565}">
      <dgm:prSet phldrT="[Текст]" custT="1"/>
      <dgm:spPr/>
      <dgm:t>
        <a:bodyPr/>
        <a:lstStyle/>
        <a:p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методическое обеспечение физкультурно-спортивных организаций Ханты-Мансийского автономного округа - Югры.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gm:t>
    </dgm:pt>
    <dgm:pt modelId="{9B467729-3B33-4200-82B5-5987932CA2FD}" type="parTrans" cxnId="{CB0F95B0-30B4-49FA-9669-398E54CEC953}">
      <dgm:prSet/>
      <dgm:spPr/>
      <dgm:t>
        <a:bodyPr/>
        <a:lstStyle/>
        <a:p>
          <a:endParaRPr lang="ru-RU"/>
        </a:p>
      </dgm:t>
    </dgm:pt>
    <dgm:pt modelId="{61FD7FB2-BB5B-46DF-B2E2-E144D7C40843}" type="sibTrans" cxnId="{CB0F95B0-30B4-49FA-9669-398E54CEC953}">
      <dgm:prSet/>
      <dgm:spPr/>
      <dgm:t>
        <a:bodyPr/>
        <a:lstStyle/>
        <a:p>
          <a:endParaRPr lang="ru-RU"/>
        </a:p>
      </dgm:t>
    </dgm:pt>
    <dgm:pt modelId="{6C1ED286-B826-4946-891C-8A900C8BDC23}" type="pres">
      <dgm:prSet presAssocID="{63421B22-1D0C-4E7D-B0DA-5E068C86F8E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18DC58-3120-4464-80D1-E2CC002760B1}" type="pres">
      <dgm:prSet presAssocID="{ED2E4F7B-1450-4438-95D1-16ABC17E3A2F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BE356-C24C-4964-B57A-C4B8C68769FC}" type="pres">
      <dgm:prSet presAssocID="{C9480F02-58BE-43D4-8E1B-F99CC3FA4F06}" presName="spacer" presStyleCnt="0"/>
      <dgm:spPr/>
    </dgm:pt>
    <dgm:pt modelId="{F8AD7572-A23A-4771-9606-D6D861E46CBD}" type="pres">
      <dgm:prSet presAssocID="{0FE99BBD-4CAF-49B3-93DE-702AD6415B1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38B2B2-52DF-4DF1-8F94-5BD98B869A18}" type="pres">
      <dgm:prSet presAssocID="{1392AA92-2F28-4C12-85DC-37E8249F685F}" presName="spacer" presStyleCnt="0"/>
      <dgm:spPr/>
    </dgm:pt>
    <dgm:pt modelId="{1BF0D357-6066-43C7-B30B-5BD016F39706}" type="pres">
      <dgm:prSet presAssocID="{C736854C-9818-4C00-A715-5F377D5A3F4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3C0EB4-3484-407B-B605-7463C51CB230}" type="pres">
      <dgm:prSet presAssocID="{5E9BEA6C-483C-4021-B879-A7B9171D5F46}" presName="spacer" presStyleCnt="0"/>
      <dgm:spPr/>
    </dgm:pt>
    <dgm:pt modelId="{9F7F3D92-34A7-4197-8732-FC0E45646B71}" type="pres">
      <dgm:prSet presAssocID="{FFFA0FFE-17C2-42EA-89F2-9C433261956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F65397-6624-4850-A2A2-305EF91F66B2}" type="presOf" srcId="{ED2E4F7B-1450-4438-95D1-16ABC17E3A2F}" destId="{D518DC58-3120-4464-80D1-E2CC002760B1}" srcOrd="0" destOrd="0" presId="urn:microsoft.com/office/officeart/2005/8/layout/vList2"/>
    <dgm:cxn modelId="{DBEE77B4-791F-4E08-8998-F8A1F572D0DA}" type="presOf" srcId="{FFFA0FFE-17C2-42EA-89F2-9C4332619565}" destId="{9F7F3D92-34A7-4197-8732-FC0E45646B71}" srcOrd="0" destOrd="0" presId="urn:microsoft.com/office/officeart/2005/8/layout/vList2"/>
    <dgm:cxn modelId="{8F6D395F-C5F3-47EA-BDD4-85B3F13D4610}" srcId="{63421B22-1D0C-4E7D-B0DA-5E068C86F8E1}" destId="{ED2E4F7B-1450-4438-95D1-16ABC17E3A2F}" srcOrd="0" destOrd="0" parTransId="{77421B66-9450-4085-9369-43FE9E0EB321}" sibTransId="{C9480F02-58BE-43D4-8E1B-F99CC3FA4F06}"/>
    <dgm:cxn modelId="{275667F1-F2A6-45B8-BFA5-27B2A18C59C7}" type="presOf" srcId="{63421B22-1D0C-4E7D-B0DA-5E068C86F8E1}" destId="{6C1ED286-B826-4946-891C-8A900C8BDC23}" srcOrd="0" destOrd="0" presId="urn:microsoft.com/office/officeart/2005/8/layout/vList2"/>
    <dgm:cxn modelId="{F8FC1FF8-4FEF-496E-B97A-663F2A6AA454}" type="presOf" srcId="{0FE99BBD-4CAF-49B3-93DE-702AD6415B11}" destId="{F8AD7572-A23A-4771-9606-D6D861E46CBD}" srcOrd="0" destOrd="0" presId="urn:microsoft.com/office/officeart/2005/8/layout/vList2"/>
    <dgm:cxn modelId="{F75A6BE0-DCD5-4B43-BD4F-5CE24F1BF397}" srcId="{63421B22-1D0C-4E7D-B0DA-5E068C86F8E1}" destId="{C736854C-9818-4C00-A715-5F377D5A3F4B}" srcOrd="2" destOrd="0" parTransId="{CACF87DB-BC2B-4A88-A7AA-EAF3DAAE0874}" sibTransId="{5E9BEA6C-483C-4021-B879-A7B9171D5F46}"/>
    <dgm:cxn modelId="{96EC3504-DAA3-453E-A146-DC11A61BBF5E}" type="presOf" srcId="{C736854C-9818-4C00-A715-5F377D5A3F4B}" destId="{1BF0D357-6066-43C7-B30B-5BD016F39706}" srcOrd="0" destOrd="0" presId="urn:microsoft.com/office/officeart/2005/8/layout/vList2"/>
    <dgm:cxn modelId="{CB0F95B0-30B4-49FA-9669-398E54CEC953}" srcId="{63421B22-1D0C-4E7D-B0DA-5E068C86F8E1}" destId="{FFFA0FFE-17C2-42EA-89F2-9C4332619565}" srcOrd="3" destOrd="0" parTransId="{9B467729-3B33-4200-82B5-5987932CA2FD}" sibTransId="{61FD7FB2-BB5B-46DF-B2E2-E144D7C40843}"/>
    <dgm:cxn modelId="{562364E6-1F2A-4D4E-B5F2-97D79F940B2C}" srcId="{63421B22-1D0C-4E7D-B0DA-5E068C86F8E1}" destId="{0FE99BBD-4CAF-49B3-93DE-702AD6415B11}" srcOrd="1" destOrd="0" parTransId="{6C91CAC9-6CEE-448A-9B49-061AC3AD39A3}" sibTransId="{1392AA92-2F28-4C12-85DC-37E8249F685F}"/>
    <dgm:cxn modelId="{B43B3426-3F29-40F0-A0BF-171A3150E689}" type="presParOf" srcId="{6C1ED286-B826-4946-891C-8A900C8BDC23}" destId="{D518DC58-3120-4464-80D1-E2CC002760B1}" srcOrd="0" destOrd="0" presId="urn:microsoft.com/office/officeart/2005/8/layout/vList2"/>
    <dgm:cxn modelId="{EE3F3470-B488-4DD9-ACA6-04CF55CD7815}" type="presParOf" srcId="{6C1ED286-B826-4946-891C-8A900C8BDC23}" destId="{DFABE356-C24C-4964-B57A-C4B8C68769FC}" srcOrd="1" destOrd="0" presId="urn:microsoft.com/office/officeart/2005/8/layout/vList2"/>
    <dgm:cxn modelId="{E5AEEE71-3C1E-4D04-AE0B-A24F10441BA9}" type="presParOf" srcId="{6C1ED286-B826-4946-891C-8A900C8BDC23}" destId="{F8AD7572-A23A-4771-9606-D6D861E46CBD}" srcOrd="2" destOrd="0" presId="urn:microsoft.com/office/officeart/2005/8/layout/vList2"/>
    <dgm:cxn modelId="{0A8F1030-21CE-43E2-8F10-07A5F7B7A1AA}" type="presParOf" srcId="{6C1ED286-B826-4946-891C-8A900C8BDC23}" destId="{5E38B2B2-52DF-4DF1-8F94-5BD98B869A18}" srcOrd="3" destOrd="0" presId="urn:microsoft.com/office/officeart/2005/8/layout/vList2"/>
    <dgm:cxn modelId="{06EFD29B-0B61-4C63-99B0-DD349FCB977E}" type="presParOf" srcId="{6C1ED286-B826-4946-891C-8A900C8BDC23}" destId="{1BF0D357-6066-43C7-B30B-5BD016F39706}" srcOrd="4" destOrd="0" presId="urn:microsoft.com/office/officeart/2005/8/layout/vList2"/>
    <dgm:cxn modelId="{C2E1F838-7CF9-4806-94FA-94E8E5EC62BC}" type="presParOf" srcId="{6C1ED286-B826-4946-891C-8A900C8BDC23}" destId="{613C0EB4-3484-407B-B605-7463C51CB230}" srcOrd="5" destOrd="0" presId="urn:microsoft.com/office/officeart/2005/8/layout/vList2"/>
    <dgm:cxn modelId="{19A8B03C-28B4-49C7-B9BE-E1E6B984E4B7}" type="presParOf" srcId="{6C1ED286-B826-4946-891C-8A900C8BDC23}" destId="{9F7F3D92-34A7-4197-8732-FC0E45646B7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1BAEBB4-97AE-4CF8-9D6D-A0309153D0BD}" type="doc">
      <dgm:prSet loTypeId="urn:microsoft.com/office/officeart/2005/8/layout/radial4" loCatId="relationship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3D36290-840B-4D48-9007-0C5E4A7536F3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проживание</a:t>
          </a:r>
          <a:endParaRPr lang="ru-RU" sz="20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C5BEA416-9FBC-42B7-B34F-7E2D92F7D8DD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питание</a:t>
          </a:r>
          <a:endParaRPr lang="ru-RU" sz="20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91D7C800-4E63-4D66-8DE6-D150E8F9293A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проезд</a:t>
          </a:r>
          <a:endParaRPr lang="ru-RU" sz="20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5E41E871-9BA3-40A8-83FB-0862BDCA190F}">
      <dgm:prSet phldrT="[Текст]" custT="1"/>
      <dgm:spPr/>
      <dgm:t>
        <a:bodyPr/>
        <a:lstStyle/>
        <a:p>
          <a:r>
            <a:rPr lang="ru-RU" sz="2400" b="1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Подготовка спортивного резерва</a:t>
          </a:r>
        </a:p>
        <a:p>
          <a:r>
            <a:rPr lang="ru-RU" sz="14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включает в себя обеспечение участия лучших спортсменов сборных команд ХМАО-Югры в спортивных мероприятиях</a:t>
          </a:r>
          <a:endParaRPr lang="ru-RU" sz="14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28B41C27-7625-49FD-AAE1-F8B74A095B16}" type="sibTrans" cxnId="{82C9C431-149D-4175-AF52-93B8E91E4B3D}">
      <dgm:prSet/>
      <dgm:spPr/>
      <dgm:t>
        <a:bodyPr/>
        <a:lstStyle/>
        <a:p>
          <a:endParaRPr lang="ru-RU"/>
        </a:p>
      </dgm:t>
    </dgm:pt>
    <dgm:pt modelId="{BE4220E6-B2BF-4E92-B561-B9CB1EE300B8}" type="parTrans" cxnId="{82C9C431-149D-4175-AF52-93B8E91E4B3D}">
      <dgm:prSet/>
      <dgm:spPr/>
      <dgm:t>
        <a:bodyPr/>
        <a:lstStyle/>
        <a:p>
          <a:endParaRPr lang="ru-RU"/>
        </a:p>
      </dgm:t>
    </dgm:pt>
    <dgm:pt modelId="{E2B65D71-4A2F-4625-816C-3AA7B8829C32}" type="sibTrans" cxnId="{62CD96F4-2530-429C-B515-663F26C77E53}">
      <dgm:prSet/>
      <dgm:spPr/>
      <dgm:t>
        <a:bodyPr/>
        <a:lstStyle/>
        <a:p>
          <a:endParaRPr lang="ru-RU"/>
        </a:p>
      </dgm:t>
    </dgm:pt>
    <dgm:pt modelId="{C66359B3-6A16-42CC-B27A-D00DDDF5176B}" type="parTrans" cxnId="{62CD96F4-2530-429C-B515-663F26C77E53}">
      <dgm:prSet/>
      <dgm:spPr/>
      <dgm:t>
        <a:bodyPr/>
        <a:lstStyle/>
        <a:p>
          <a:endParaRPr lang="ru-RU"/>
        </a:p>
      </dgm:t>
    </dgm:pt>
    <dgm:pt modelId="{688C0BDD-DC17-4BB6-9E47-E35BB59D8DE2}" type="sibTrans" cxnId="{D66F33AC-19D4-4E4A-B308-92AA3EF07917}">
      <dgm:prSet/>
      <dgm:spPr/>
      <dgm:t>
        <a:bodyPr/>
        <a:lstStyle/>
        <a:p>
          <a:endParaRPr lang="ru-RU"/>
        </a:p>
      </dgm:t>
    </dgm:pt>
    <dgm:pt modelId="{018980C5-A177-460C-9B44-7F6CFEDBDD3B}" type="parTrans" cxnId="{D66F33AC-19D4-4E4A-B308-92AA3EF07917}">
      <dgm:prSet/>
      <dgm:spPr/>
      <dgm:t>
        <a:bodyPr/>
        <a:lstStyle/>
        <a:p>
          <a:endParaRPr lang="ru-RU"/>
        </a:p>
      </dgm:t>
    </dgm:pt>
    <dgm:pt modelId="{12C1825D-E6A5-4B5D-9140-6CD73FA36B5E}" type="sibTrans" cxnId="{40E80527-AE19-4E79-865A-332B6460C242}">
      <dgm:prSet/>
      <dgm:spPr/>
      <dgm:t>
        <a:bodyPr/>
        <a:lstStyle/>
        <a:p>
          <a:endParaRPr lang="ru-RU"/>
        </a:p>
      </dgm:t>
    </dgm:pt>
    <dgm:pt modelId="{B8854361-A9EF-451B-A1C8-2350C386F793}" type="parTrans" cxnId="{40E80527-AE19-4E79-865A-332B6460C242}">
      <dgm:prSet/>
      <dgm:spPr/>
      <dgm:t>
        <a:bodyPr/>
        <a:lstStyle/>
        <a:p>
          <a:endParaRPr lang="ru-RU"/>
        </a:p>
      </dgm:t>
    </dgm:pt>
    <dgm:pt modelId="{02BC4F58-79AC-400A-9129-E8395BC6854E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инвентарь</a:t>
          </a:r>
          <a:r>
            <a:rPr lang="ru-RU" sz="1100" dirty="0" smtClean="0"/>
            <a:t> </a:t>
          </a:r>
          <a:endParaRPr lang="ru-RU" sz="1100" dirty="0"/>
        </a:p>
      </dgm:t>
    </dgm:pt>
    <dgm:pt modelId="{B771410A-13D7-4033-A440-D5E7F50A154B}" type="parTrans" cxnId="{430090A5-079D-481C-AFA2-1F4087785701}">
      <dgm:prSet/>
      <dgm:spPr/>
      <dgm:t>
        <a:bodyPr/>
        <a:lstStyle/>
        <a:p>
          <a:endParaRPr lang="ru-RU"/>
        </a:p>
      </dgm:t>
    </dgm:pt>
    <dgm:pt modelId="{0BBDD32D-EA48-44BF-BC57-E592C7379DBD}" type="sibTrans" cxnId="{430090A5-079D-481C-AFA2-1F4087785701}">
      <dgm:prSet/>
      <dgm:spPr/>
      <dgm:t>
        <a:bodyPr/>
        <a:lstStyle/>
        <a:p>
          <a:endParaRPr lang="ru-RU"/>
        </a:p>
      </dgm:t>
    </dgm:pt>
    <dgm:pt modelId="{E6075E74-1B47-4BD4-AB3B-1E126DD0C418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экипировка</a:t>
          </a:r>
          <a:endParaRPr lang="ru-RU" sz="20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4CB94895-6BB2-41D6-A6B5-828A229DF36C}" type="parTrans" cxnId="{F39BC23C-3D2F-4178-A39F-B74303BD09A3}">
      <dgm:prSet/>
      <dgm:spPr/>
      <dgm:t>
        <a:bodyPr/>
        <a:lstStyle/>
        <a:p>
          <a:endParaRPr lang="ru-RU"/>
        </a:p>
      </dgm:t>
    </dgm:pt>
    <dgm:pt modelId="{C0566113-0475-4CA9-AE6D-513843261D53}" type="sibTrans" cxnId="{F39BC23C-3D2F-4178-A39F-B74303BD09A3}">
      <dgm:prSet/>
      <dgm:spPr/>
      <dgm:t>
        <a:bodyPr/>
        <a:lstStyle/>
        <a:p>
          <a:endParaRPr lang="ru-RU"/>
        </a:p>
      </dgm:t>
    </dgm:pt>
    <dgm:pt modelId="{4943F287-BC81-44E9-BCB3-61613FBAE6D7}">
      <dgm:prSet phldrT="[Текст]" custT="1"/>
      <dgm:spPr/>
      <dgm:t>
        <a:bodyPr/>
        <a:lstStyle/>
        <a:p>
          <a:r>
            <a:rPr lang="ru-RU" sz="20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медицинское сопровождение </a:t>
          </a:r>
          <a:r>
            <a:rPr lang="ru-RU" sz="11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спортсменов и тренеров спортивных сборных команд ХМАО-Югры</a:t>
          </a:r>
          <a:endParaRPr lang="ru-RU" sz="11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10E2AE83-8D48-49C7-8BBC-B1C31DB479BE}" type="parTrans" cxnId="{29900E58-A82D-43E5-942C-2E5E30773FE7}">
      <dgm:prSet/>
      <dgm:spPr/>
      <dgm:t>
        <a:bodyPr/>
        <a:lstStyle/>
        <a:p>
          <a:endParaRPr lang="ru-RU"/>
        </a:p>
      </dgm:t>
    </dgm:pt>
    <dgm:pt modelId="{5CA62DEB-11FC-4CEF-AA96-DD079ED10DFE}" type="sibTrans" cxnId="{29900E58-A82D-43E5-942C-2E5E30773FE7}">
      <dgm:prSet/>
      <dgm:spPr/>
      <dgm:t>
        <a:bodyPr/>
        <a:lstStyle/>
        <a:p>
          <a:endParaRPr lang="ru-RU"/>
        </a:p>
      </dgm:t>
    </dgm:pt>
    <dgm:pt modelId="{C23A279D-6824-4B83-8F66-5E95D429D62A}" type="pres">
      <dgm:prSet presAssocID="{31BAEBB4-97AE-4CF8-9D6D-A0309153D0B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3791F02-D358-455E-A2C8-AD21B5BA7B33}" type="pres">
      <dgm:prSet presAssocID="{5E41E871-9BA3-40A8-83FB-0862BDCA190F}" presName="centerShape" presStyleLbl="node0" presStyleIdx="0" presStyleCnt="1" custScaleX="160873" custScaleY="122035"/>
      <dgm:spPr/>
      <dgm:t>
        <a:bodyPr/>
        <a:lstStyle/>
        <a:p>
          <a:endParaRPr lang="ru-RU"/>
        </a:p>
      </dgm:t>
    </dgm:pt>
    <dgm:pt modelId="{92496F3C-2FD1-4ECD-8692-45CCF5026DD0}" type="pres">
      <dgm:prSet presAssocID="{B8854361-A9EF-451B-A1C8-2350C386F793}" presName="parTrans" presStyleLbl="bgSibTrans2D1" presStyleIdx="0" presStyleCnt="6"/>
      <dgm:spPr/>
      <dgm:t>
        <a:bodyPr/>
        <a:lstStyle/>
        <a:p>
          <a:endParaRPr lang="ru-RU"/>
        </a:p>
      </dgm:t>
    </dgm:pt>
    <dgm:pt modelId="{064A1126-56F6-496B-9110-7D95046E2B2D}" type="pres">
      <dgm:prSet presAssocID="{91D7C800-4E63-4D66-8DE6-D150E8F9293A}" presName="node" presStyleLbl="node1" presStyleIdx="0" presStyleCnt="6" custScaleX="126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548B31-1384-4312-9B90-786AF9608B46}" type="pres">
      <dgm:prSet presAssocID="{018980C5-A177-460C-9B44-7F6CFEDBDD3B}" presName="parTrans" presStyleLbl="bgSibTrans2D1" presStyleIdx="1" presStyleCnt="6"/>
      <dgm:spPr/>
      <dgm:t>
        <a:bodyPr/>
        <a:lstStyle/>
        <a:p>
          <a:endParaRPr lang="ru-RU"/>
        </a:p>
      </dgm:t>
    </dgm:pt>
    <dgm:pt modelId="{671EA668-0561-4A53-A86D-FC6C08D02654}" type="pres">
      <dgm:prSet presAssocID="{C5BEA416-9FBC-42B7-B34F-7E2D92F7D8DD}" presName="node" presStyleLbl="node1" presStyleIdx="1" presStyleCnt="6" custScaleX="126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55989-50B6-4E7B-B6AF-6F7D6D5CE3EC}" type="pres">
      <dgm:prSet presAssocID="{C66359B3-6A16-42CC-B27A-D00DDDF5176B}" presName="parTrans" presStyleLbl="bgSibTrans2D1" presStyleIdx="2" presStyleCnt="6"/>
      <dgm:spPr/>
      <dgm:t>
        <a:bodyPr/>
        <a:lstStyle/>
        <a:p>
          <a:endParaRPr lang="ru-RU"/>
        </a:p>
      </dgm:t>
    </dgm:pt>
    <dgm:pt modelId="{B13F13C2-BCEE-4627-AC82-65FE19C8417A}" type="pres">
      <dgm:prSet presAssocID="{33D36290-840B-4D48-9007-0C5E4A7536F3}" presName="node" presStyleLbl="node1" presStyleIdx="2" presStyleCnt="6" custScaleX="126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E08ABC-E554-4E13-B111-52C18805EF3A}" type="pres">
      <dgm:prSet presAssocID="{B771410A-13D7-4033-A440-D5E7F50A154B}" presName="parTrans" presStyleLbl="bgSibTrans2D1" presStyleIdx="3" presStyleCnt="6"/>
      <dgm:spPr/>
      <dgm:t>
        <a:bodyPr/>
        <a:lstStyle/>
        <a:p>
          <a:endParaRPr lang="ru-RU"/>
        </a:p>
      </dgm:t>
    </dgm:pt>
    <dgm:pt modelId="{AE5D2B2D-ADD0-44C6-99BA-ADEACEE022B1}" type="pres">
      <dgm:prSet presAssocID="{02BC4F58-79AC-400A-9129-E8395BC6854E}" presName="node" presStyleLbl="node1" presStyleIdx="3" presStyleCnt="6" custScaleX="126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CD39CD-4297-4F4A-A26B-8E78D1DE38E1}" type="pres">
      <dgm:prSet presAssocID="{4CB94895-6BB2-41D6-A6B5-828A229DF36C}" presName="parTrans" presStyleLbl="bgSibTrans2D1" presStyleIdx="4" presStyleCnt="6"/>
      <dgm:spPr/>
      <dgm:t>
        <a:bodyPr/>
        <a:lstStyle/>
        <a:p>
          <a:endParaRPr lang="ru-RU"/>
        </a:p>
      </dgm:t>
    </dgm:pt>
    <dgm:pt modelId="{99DF161A-D9C0-4A80-BDE1-09BB622CD40D}" type="pres">
      <dgm:prSet presAssocID="{E6075E74-1B47-4BD4-AB3B-1E126DD0C418}" presName="node" presStyleLbl="node1" presStyleIdx="4" presStyleCnt="6" custScaleX="126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07C18-A415-47F3-BF5C-2BB8EC3B4876}" type="pres">
      <dgm:prSet presAssocID="{10E2AE83-8D48-49C7-8BBC-B1C31DB479BE}" presName="parTrans" presStyleLbl="bgSibTrans2D1" presStyleIdx="5" presStyleCnt="6"/>
      <dgm:spPr/>
      <dgm:t>
        <a:bodyPr/>
        <a:lstStyle/>
        <a:p>
          <a:endParaRPr lang="ru-RU"/>
        </a:p>
      </dgm:t>
    </dgm:pt>
    <dgm:pt modelId="{607A96EA-A983-4461-8D57-F7B273486CF6}" type="pres">
      <dgm:prSet presAssocID="{4943F287-BC81-44E9-BCB3-61613FBAE6D7}" presName="node" presStyleLbl="node1" presStyleIdx="5" presStyleCnt="6" custScaleX="1363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6F33AC-19D4-4E4A-B308-92AA3EF07917}" srcId="{5E41E871-9BA3-40A8-83FB-0862BDCA190F}" destId="{C5BEA416-9FBC-42B7-B34F-7E2D92F7D8DD}" srcOrd="1" destOrd="0" parTransId="{018980C5-A177-460C-9B44-7F6CFEDBDD3B}" sibTransId="{688C0BDD-DC17-4BB6-9E47-E35BB59D8DE2}"/>
    <dgm:cxn modelId="{29900E58-A82D-43E5-942C-2E5E30773FE7}" srcId="{5E41E871-9BA3-40A8-83FB-0862BDCA190F}" destId="{4943F287-BC81-44E9-BCB3-61613FBAE6D7}" srcOrd="5" destOrd="0" parTransId="{10E2AE83-8D48-49C7-8BBC-B1C31DB479BE}" sibTransId="{5CA62DEB-11FC-4CEF-AA96-DD079ED10DFE}"/>
    <dgm:cxn modelId="{71D5AAE4-6C43-4475-8589-C9EE06C81150}" type="presOf" srcId="{4943F287-BC81-44E9-BCB3-61613FBAE6D7}" destId="{607A96EA-A983-4461-8D57-F7B273486CF6}" srcOrd="0" destOrd="0" presId="urn:microsoft.com/office/officeart/2005/8/layout/radial4"/>
    <dgm:cxn modelId="{4E6E910D-3EBF-4F65-B372-D7973ED75A4A}" type="presOf" srcId="{5E41E871-9BA3-40A8-83FB-0862BDCA190F}" destId="{23791F02-D358-455E-A2C8-AD21B5BA7B33}" srcOrd="0" destOrd="0" presId="urn:microsoft.com/office/officeart/2005/8/layout/radial4"/>
    <dgm:cxn modelId="{40D9D57D-23BA-4CDE-B6CC-BD42560CA199}" type="presOf" srcId="{018980C5-A177-460C-9B44-7F6CFEDBDD3B}" destId="{EA548B31-1384-4312-9B90-786AF9608B46}" srcOrd="0" destOrd="0" presId="urn:microsoft.com/office/officeart/2005/8/layout/radial4"/>
    <dgm:cxn modelId="{40E80527-AE19-4E79-865A-332B6460C242}" srcId="{5E41E871-9BA3-40A8-83FB-0862BDCA190F}" destId="{91D7C800-4E63-4D66-8DE6-D150E8F9293A}" srcOrd="0" destOrd="0" parTransId="{B8854361-A9EF-451B-A1C8-2350C386F793}" sibTransId="{12C1825D-E6A5-4B5D-9140-6CD73FA36B5E}"/>
    <dgm:cxn modelId="{4513BB5D-5251-4CC0-A2BC-8333C8C3CD3F}" type="presOf" srcId="{10E2AE83-8D48-49C7-8BBC-B1C31DB479BE}" destId="{51807C18-A415-47F3-BF5C-2BB8EC3B4876}" srcOrd="0" destOrd="0" presId="urn:microsoft.com/office/officeart/2005/8/layout/radial4"/>
    <dgm:cxn modelId="{278A81D3-422E-4852-B9E1-A2E86675AC75}" type="presOf" srcId="{91D7C800-4E63-4D66-8DE6-D150E8F9293A}" destId="{064A1126-56F6-496B-9110-7D95046E2B2D}" srcOrd="0" destOrd="0" presId="urn:microsoft.com/office/officeart/2005/8/layout/radial4"/>
    <dgm:cxn modelId="{D26E0295-7993-4344-BE1F-54D75208A3B2}" type="presOf" srcId="{33D36290-840B-4D48-9007-0C5E4A7536F3}" destId="{B13F13C2-BCEE-4627-AC82-65FE19C8417A}" srcOrd="0" destOrd="0" presId="urn:microsoft.com/office/officeart/2005/8/layout/radial4"/>
    <dgm:cxn modelId="{62CD96F4-2530-429C-B515-663F26C77E53}" srcId="{5E41E871-9BA3-40A8-83FB-0862BDCA190F}" destId="{33D36290-840B-4D48-9007-0C5E4A7536F3}" srcOrd="2" destOrd="0" parTransId="{C66359B3-6A16-42CC-B27A-D00DDDF5176B}" sibTransId="{E2B65D71-4A2F-4625-816C-3AA7B8829C32}"/>
    <dgm:cxn modelId="{82C9C431-149D-4175-AF52-93B8E91E4B3D}" srcId="{31BAEBB4-97AE-4CF8-9D6D-A0309153D0BD}" destId="{5E41E871-9BA3-40A8-83FB-0862BDCA190F}" srcOrd="0" destOrd="0" parTransId="{BE4220E6-B2BF-4E92-B561-B9CB1EE300B8}" sibTransId="{28B41C27-7625-49FD-AAE1-F8B74A095B16}"/>
    <dgm:cxn modelId="{F39BC23C-3D2F-4178-A39F-B74303BD09A3}" srcId="{5E41E871-9BA3-40A8-83FB-0862BDCA190F}" destId="{E6075E74-1B47-4BD4-AB3B-1E126DD0C418}" srcOrd="4" destOrd="0" parTransId="{4CB94895-6BB2-41D6-A6B5-828A229DF36C}" sibTransId="{C0566113-0475-4CA9-AE6D-513843261D53}"/>
    <dgm:cxn modelId="{BD147A6F-B654-425A-8391-AFBEDF9963B5}" type="presOf" srcId="{C5BEA416-9FBC-42B7-B34F-7E2D92F7D8DD}" destId="{671EA668-0561-4A53-A86D-FC6C08D02654}" srcOrd="0" destOrd="0" presId="urn:microsoft.com/office/officeart/2005/8/layout/radial4"/>
    <dgm:cxn modelId="{430090A5-079D-481C-AFA2-1F4087785701}" srcId="{5E41E871-9BA3-40A8-83FB-0862BDCA190F}" destId="{02BC4F58-79AC-400A-9129-E8395BC6854E}" srcOrd="3" destOrd="0" parTransId="{B771410A-13D7-4033-A440-D5E7F50A154B}" sibTransId="{0BBDD32D-EA48-44BF-BC57-E592C7379DBD}"/>
    <dgm:cxn modelId="{8CAC03D3-BECC-451F-A565-2FB1DE517EBE}" type="presOf" srcId="{C66359B3-6A16-42CC-B27A-D00DDDF5176B}" destId="{63055989-50B6-4E7B-B6AF-6F7D6D5CE3EC}" srcOrd="0" destOrd="0" presId="urn:microsoft.com/office/officeart/2005/8/layout/radial4"/>
    <dgm:cxn modelId="{6FA3364B-B8B6-4B5D-AB71-237563727DD4}" type="presOf" srcId="{4CB94895-6BB2-41D6-A6B5-828A229DF36C}" destId="{12CD39CD-4297-4F4A-A26B-8E78D1DE38E1}" srcOrd="0" destOrd="0" presId="urn:microsoft.com/office/officeart/2005/8/layout/radial4"/>
    <dgm:cxn modelId="{03835DC0-77AA-48E0-9EE1-C7716F93B6E6}" type="presOf" srcId="{31BAEBB4-97AE-4CF8-9D6D-A0309153D0BD}" destId="{C23A279D-6824-4B83-8F66-5E95D429D62A}" srcOrd="0" destOrd="0" presId="urn:microsoft.com/office/officeart/2005/8/layout/radial4"/>
    <dgm:cxn modelId="{8B54144D-5784-432B-8140-7A91091D06C9}" type="presOf" srcId="{B771410A-13D7-4033-A440-D5E7F50A154B}" destId="{94E08ABC-E554-4E13-B111-52C18805EF3A}" srcOrd="0" destOrd="0" presId="urn:microsoft.com/office/officeart/2005/8/layout/radial4"/>
    <dgm:cxn modelId="{FFD4D8F0-8C10-4CD9-B651-A4C1C372445F}" type="presOf" srcId="{B8854361-A9EF-451B-A1C8-2350C386F793}" destId="{92496F3C-2FD1-4ECD-8692-45CCF5026DD0}" srcOrd="0" destOrd="0" presId="urn:microsoft.com/office/officeart/2005/8/layout/radial4"/>
    <dgm:cxn modelId="{17686081-D684-4CA4-8A30-B7C5E29AB244}" type="presOf" srcId="{E6075E74-1B47-4BD4-AB3B-1E126DD0C418}" destId="{99DF161A-D9C0-4A80-BDE1-09BB622CD40D}" srcOrd="0" destOrd="0" presId="urn:microsoft.com/office/officeart/2005/8/layout/radial4"/>
    <dgm:cxn modelId="{089E472D-5D26-488F-897E-A1E45FB14184}" type="presOf" srcId="{02BC4F58-79AC-400A-9129-E8395BC6854E}" destId="{AE5D2B2D-ADD0-44C6-99BA-ADEACEE022B1}" srcOrd="0" destOrd="0" presId="urn:microsoft.com/office/officeart/2005/8/layout/radial4"/>
    <dgm:cxn modelId="{74EB167D-5385-40F4-80EC-433C9D8732FE}" type="presParOf" srcId="{C23A279D-6824-4B83-8F66-5E95D429D62A}" destId="{23791F02-D358-455E-A2C8-AD21B5BA7B33}" srcOrd="0" destOrd="0" presId="urn:microsoft.com/office/officeart/2005/8/layout/radial4"/>
    <dgm:cxn modelId="{2402703A-3FD8-40E2-BA2F-994F45139694}" type="presParOf" srcId="{C23A279D-6824-4B83-8F66-5E95D429D62A}" destId="{92496F3C-2FD1-4ECD-8692-45CCF5026DD0}" srcOrd="1" destOrd="0" presId="urn:microsoft.com/office/officeart/2005/8/layout/radial4"/>
    <dgm:cxn modelId="{72739411-B191-4176-A22E-5C78593D98E1}" type="presParOf" srcId="{C23A279D-6824-4B83-8F66-5E95D429D62A}" destId="{064A1126-56F6-496B-9110-7D95046E2B2D}" srcOrd="2" destOrd="0" presId="urn:microsoft.com/office/officeart/2005/8/layout/radial4"/>
    <dgm:cxn modelId="{D33B54A0-E225-48D2-BD2D-CF45418540F8}" type="presParOf" srcId="{C23A279D-6824-4B83-8F66-5E95D429D62A}" destId="{EA548B31-1384-4312-9B90-786AF9608B46}" srcOrd="3" destOrd="0" presId="urn:microsoft.com/office/officeart/2005/8/layout/radial4"/>
    <dgm:cxn modelId="{BFD05F17-3558-4BC4-8DA8-E4872DCAB7BC}" type="presParOf" srcId="{C23A279D-6824-4B83-8F66-5E95D429D62A}" destId="{671EA668-0561-4A53-A86D-FC6C08D02654}" srcOrd="4" destOrd="0" presId="urn:microsoft.com/office/officeart/2005/8/layout/radial4"/>
    <dgm:cxn modelId="{814EB916-6499-4357-B68F-D0E582942037}" type="presParOf" srcId="{C23A279D-6824-4B83-8F66-5E95D429D62A}" destId="{63055989-50B6-4E7B-B6AF-6F7D6D5CE3EC}" srcOrd="5" destOrd="0" presId="urn:microsoft.com/office/officeart/2005/8/layout/radial4"/>
    <dgm:cxn modelId="{99BBCC07-CD06-4046-85F1-D4915C1F876F}" type="presParOf" srcId="{C23A279D-6824-4B83-8F66-5E95D429D62A}" destId="{B13F13C2-BCEE-4627-AC82-65FE19C8417A}" srcOrd="6" destOrd="0" presId="urn:microsoft.com/office/officeart/2005/8/layout/radial4"/>
    <dgm:cxn modelId="{0CA29353-BEFF-4E19-89D6-98D69D97BBC5}" type="presParOf" srcId="{C23A279D-6824-4B83-8F66-5E95D429D62A}" destId="{94E08ABC-E554-4E13-B111-52C18805EF3A}" srcOrd="7" destOrd="0" presId="urn:microsoft.com/office/officeart/2005/8/layout/radial4"/>
    <dgm:cxn modelId="{BD797BAB-E74D-426C-8282-1A88CE6F8DB4}" type="presParOf" srcId="{C23A279D-6824-4B83-8F66-5E95D429D62A}" destId="{AE5D2B2D-ADD0-44C6-99BA-ADEACEE022B1}" srcOrd="8" destOrd="0" presId="urn:microsoft.com/office/officeart/2005/8/layout/radial4"/>
    <dgm:cxn modelId="{81485A7D-AA32-4478-9202-5C19688EF762}" type="presParOf" srcId="{C23A279D-6824-4B83-8F66-5E95D429D62A}" destId="{12CD39CD-4297-4F4A-A26B-8E78D1DE38E1}" srcOrd="9" destOrd="0" presId="urn:microsoft.com/office/officeart/2005/8/layout/radial4"/>
    <dgm:cxn modelId="{445B6FB1-6770-4CE5-B420-39E1AE1D7727}" type="presParOf" srcId="{C23A279D-6824-4B83-8F66-5E95D429D62A}" destId="{99DF161A-D9C0-4A80-BDE1-09BB622CD40D}" srcOrd="10" destOrd="0" presId="urn:microsoft.com/office/officeart/2005/8/layout/radial4"/>
    <dgm:cxn modelId="{9D248F83-6C91-4DEA-B976-A74606C7D583}" type="presParOf" srcId="{C23A279D-6824-4B83-8F66-5E95D429D62A}" destId="{51807C18-A415-47F3-BF5C-2BB8EC3B4876}" srcOrd="11" destOrd="0" presId="urn:microsoft.com/office/officeart/2005/8/layout/radial4"/>
    <dgm:cxn modelId="{5E4EB823-1A7E-4C3A-AFFB-07A8CEF175C4}" type="presParOf" srcId="{C23A279D-6824-4B83-8F66-5E95D429D62A}" destId="{607A96EA-A983-4461-8D57-F7B273486CF6}" srcOrd="12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92E6AC-1E36-4D47-98FF-C8E17CE209FD}" type="doc">
      <dgm:prSet loTypeId="urn:microsoft.com/office/officeart/2009/3/layout/HorizontalOrganizationChart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50D28E-951A-4C28-80BC-F3E0C536375C}">
      <dgm:prSet phldrT="[Текст]" custT="1"/>
      <dgm:spPr/>
      <dgm:t>
        <a:bodyPr/>
        <a:lstStyle/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Содержание организации </a:t>
          </a:r>
        </a:p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668 514,6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ABBD75-BCA9-47B5-AEF6-E5F44CAD2FB0}" type="parTrans" cxnId="{D1A3F0F7-D8DA-43DE-952B-DE231D0B35D0}">
      <dgm:prSet/>
      <dgm:spPr/>
      <dgm:t>
        <a:bodyPr/>
        <a:lstStyle/>
        <a:p>
          <a:endParaRPr lang="ru-RU"/>
        </a:p>
      </dgm:t>
    </dgm:pt>
    <dgm:pt modelId="{C421AABA-A358-4131-8C7C-B5F99472C866}" type="sibTrans" cxnId="{D1A3F0F7-D8DA-43DE-952B-DE231D0B35D0}">
      <dgm:prSet/>
      <dgm:spPr/>
      <dgm:t>
        <a:bodyPr/>
        <a:lstStyle/>
        <a:p>
          <a:endParaRPr lang="ru-RU"/>
        </a:p>
      </dgm:t>
    </dgm:pt>
    <dgm:pt modelId="{BEF1D0EB-0AAD-4C02-9A1D-DEE08B6DF00F}">
      <dgm:prSet phldrT="[Текст]" custT="1"/>
      <dgm:spPr/>
      <dgm:t>
        <a:bodyPr/>
        <a:lstStyle/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659 128,2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</a:p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из средств бюджета автономного округа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7D0715-C8F2-4898-9D3D-78482161FFEF}" type="parTrans" cxnId="{C0022830-D9B9-47E8-8C19-56CBBC58BA8E}">
      <dgm:prSet/>
      <dgm:spPr/>
      <dgm:t>
        <a:bodyPr/>
        <a:lstStyle/>
        <a:p>
          <a:endParaRPr lang="ru-RU"/>
        </a:p>
      </dgm:t>
    </dgm:pt>
    <dgm:pt modelId="{B88F30F5-39A7-40D8-994A-6413102EF306}" type="sibTrans" cxnId="{C0022830-D9B9-47E8-8C19-56CBBC58BA8E}">
      <dgm:prSet/>
      <dgm:spPr/>
      <dgm:t>
        <a:bodyPr/>
        <a:lstStyle/>
        <a:p>
          <a:endParaRPr lang="ru-RU"/>
        </a:p>
      </dgm:t>
    </dgm:pt>
    <dgm:pt modelId="{1EB4CC58-B7C8-498A-8025-D26044B62FD6}">
      <dgm:prSet phldrT="[Текст]" custT="1"/>
      <dgm:spPr/>
      <dgm:t>
        <a:bodyPr/>
        <a:lstStyle/>
        <a:p>
          <a:pPr algn="just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369 843,9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оплату труда, в т. ч. налоги;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4A91FB-78CD-4620-B88F-C9C3C17FF3D0}" type="parTrans" cxnId="{0FD9565D-8E28-44BA-96F8-69BC9D58D00E}">
      <dgm:prSet/>
      <dgm:spPr/>
      <dgm:t>
        <a:bodyPr/>
        <a:lstStyle/>
        <a:p>
          <a:endParaRPr lang="ru-RU"/>
        </a:p>
      </dgm:t>
    </dgm:pt>
    <dgm:pt modelId="{02E2F3D7-399C-4C2B-89A5-F8C6C49B8B64}" type="sibTrans" cxnId="{0FD9565D-8E28-44BA-96F8-69BC9D58D00E}">
      <dgm:prSet/>
      <dgm:spPr/>
      <dgm:t>
        <a:bodyPr/>
        <a:lstStyle/>
        <a:p>
          <a:endParaRPr lang="ru-RU"/>
        </a:p>
      </dgm:t>
    </dgm:pt>
    <dgm:pt modelId="{6D0A6D94-8B4C-410E-B21D-AD21CE9AEB3D}">
      <dgm:prSet phldrT="[Текст]" custT="1"/>
      <dgm:spPr/>
      <dgm:t>
        <a:bodyPr/>
        <a:lstStyle/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1 674,5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</a:p>
        <a:p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из средств федерального бюджета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6AA3586-3B89-4941-9F0D-D6FE7A768EC8}" type="parTrans" cxnId="{C2974B51-9792-49AA-8B62-F56459B08079}">
      <dgm:prSet/>
      <dgm:spPr/>
      <dgm:t>
        <a:bodyPr/>
        <a:lstStyle/>
        <a:p>
          <a:endParaRPr lang="ru-RU"/>
        </a:p>
      </dgm:t>
    </dgm:pt>
    <dgm:pt modelId="{14F6DDA8-E7C4-4C7F-AD71-774DFC989903}" type="sibTrans" cxnId="{C2974B51-9792-49AA-8B62-F56459B08079}">
      <dgm:prSet/>
      <dgm:spPr/>
      <dgm:t>
        <a:bodyPr/>
        <a:lstStyle/>
        <a:p>
          <a:endParaRPr lang="ru-RU"/>
        </a:p>
      </dgm:t>
    </dgm:pt>
    <dgm:pt modelId="{EC77D5B1-D466-4105-8748-246458631F93}">
      <dgm:prSet phldrT="[Текст]" custT="1"/>
      <dgm:spPr/>
      <dgm:t>
        <a:bodyPr/>
        <a:lstStyle/>
        <a:p>
          <a:pPr algn="l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1 849,9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оплату труда;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F470545-768E-4B05-880C-EB30976BF013}" type="parTrans" cxnId="{BD17251F-1CB7-4C47-9878-C7B150F82C6E}">
      <dgm:prSet/>
      <dgm:spPr/>
      <dgm:t>
        <a:bodyPr/>
        <a:lstStyle/>
        <a:p>
          <a:endParaRPr lang="ru-RU"/>
        </a:p>
      </dgm:t>
    </dgm:pt>
    <dgm:pt modelId="{8A712009-5A24-4B20-9A1E-4E6E06882E78}" type="sibTrans" cxnId="{BD17251F-1CB7-4C47-9878-C7B150F82C6E}">
      <dgm:prSet/>
      <dgm:spPr/>
      <dgm:t>
        <a:bodyPr/>
        <a:lstStyle/>
        <a:p>
          <a:endParaRPr lang="ru-RU"/>
        </a:p>
      </dgm:t>
    </dgm:pt>
    <dgm:pt modelId="{9D595389-1DAC-49B2-B743-7BDE3A2A70EB}">
      <dgm:prSet phldrT="[Текст]" custT="1"/>
      <dgm:spPr/>
      <dgm:t>
        <a:bodyPr/>
        <a:lstStyle/>
        <a:p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7 711,9 </a:t>
          </a:r>
          <a:r>
            <a:rPr lang="ru-RU" sz="1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</a:t>
          </a:r>
        </a:p>
        <a:p>
          <a:r>
            <a:rPr lang="ru-RU" sz="10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 внебюджетных источников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8C7679D-CB1C-41D9-A37E-6E6EDBBC4E4C}" type="parTrans" cxnId="{0C070C6F-3120-417F-8862-7DAE7AEE2A93}">
      <dgm:prSet/>
      <dgm:spPr/>
      <dgm:t>
        <a:bodyPr/>
        <a:lstStyle/>
        <a:p>
          <a:endParaRPr lang="ru-RU"/>
        </a:p>
      </dgm:t>
    </dgm:pt>
    <dgm:pt modelId="{F5E64BE4-DED1-4AA4-A3AF-DBC887517270}" type="sibTrans" cxnId="{0C070C6F-3120-417F-8862-7DAE7AEE2A93}">
      <dgm:prSet/>
      <dgm:spPr/>
      <dgm:t>
        <a:bodyPr/>
        <a:lstStyle/>
        <a:p>
          <a:endParaRPr lang="ru-RU"/>
        </a:p>
      </dgm:t>
    </dgm:pt>
    <dgm:pt modelId="{DE672F36-1543-4E50-A983-CCCD1B9FA14C}">
      <dgm:prSet custT="1"/>
      <dgm:spPr/>
      <dgm:t>
        <a:bodyPr/>
        <a:lstStyle/>
        <a:p>
          <a:pPr algn="just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210 975,5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обеспечение участия в соревнованиях и тренировочных сборах; 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E46F58-CD21-418B-904A-E05F7B616FDA}" type="parTrans" cxnId="{287BC416-046B-438C-A5EF-B03784A75609}">
      <dgm:prSet/>
      <dgm:spPr/>
      <dgm:t>
        <a:bodyPr/>
        <a:lstStyle/>
        <a:p>
          <a:endParaRPr lang="ru-RU"/>
        </a:p>
      </dgm:t>
    </dgm:pt>
    <dgm:pt modelId="{8944DD35-B5B5-4BAB-ADD3-2805525F3FEF}" type="sibTrans" cxnId="{287BC416-046B-438C-A5EF-B03784A75609}">
      <dgm:prSet/>
      <dgm:spPr/>
      <dgm:t>
        <a:bodyPr/>
        <a:lstStyle/>
        <a:p>
          <a:endParaRPr lang="ru-RU"/>
        </a:p>
      </dgm:t>
    </dgm:pt>
    <dgm:pt modelId="{47BE2189-600B-4E13-ACB9-5A3C8BDB1F7B}">
      <dgm:prSet custT="1"/>
      <dgm:spPr/>
      <dgm:t>
        <a:bodyPr/>
        <a:lstStyle/>
        <a:p>
          <a:pPr algn="just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35 532,3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материально-техническое обеспечение (спортивная экипировка и оборудование);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5A8D26-1E9B-4249-B1FE-B21A1CB17187}" type="parTrans" cxnId="{6FF69368-9990-4E40-BC4C-ABC34B95E9DD}">
      <dgm:prSet/>
      <dgm:spPr/>
      <dgm:t>
        <a:bodyPr/>
        <a:lstStyle/>
        <a:p>
          <a:endParaRPr lang="ru-RU"/>
        </a:p>
      </dgm:t>
    </dgm:pt>
    <dgm:pt modelId="{0385094B-BAC4-46A8-BF66-84F90137CDA5}" type="sibTrans" cxnId="{6FF69368-9990-4E40-BC4C-ABC34B95E9DD}">
      <dgm:prSet/>
      <dgm:spPr/>
      <dgm:t>
        <a:bodyPr/>
        <a:lstStyle/>
        <a:p>
          <a:endParaRPr lang="ru-RU"/>
        </a:p>
      </dgm:t>
    </dgm:pt>
    <dgm:pt modelId="{2D01E9C0-7C9E-47FB-A2EF-E7AFEC8D26A1}">
      <dgm:prSet custT="1"/>
      <dgm:spPr/>
      <dgm:t>
        <a:bodyPr/>
        <a:lstStyle/>
        <a:p>
          <a:pPr algn="just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42 776,5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прочие расходы учреждения;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D05A5FD-8CEA-4E52-8AF7-13E64EDFD2B9}" type="parTrans" cxnId="{5A8CC31F-2110-4C16-BAAB-EAD3D0F9ECBD}">
      <dgm:prSet/>
      <dgm:spPr/>
      <dgm:t>
        <a:bodyPr/>
        <a:lstStyle/>
        <a:p>
          <a:endParaRPr lang="ru-RU"/>
        </a:p>
      </dgm:t>
    </dgm:pt>
    <dgm:pt modelId="{EADF193A-E8D6-463B-AFA8-197E92176791}" type="sibTrans" cxnId="{5A8CC31F-2110-4C16-BAAB-EAD3D0F9ECBD}">
      <dgm:prSet/>
      <dgm:spPr/>
      <dgm:t>
        <a:bodyPr/>
        <a:lstStyle/>
        <a:p>
          <a:endParaRPr lang="ru-RU"/>
        </a:p>
      </dgm:t>
    </dgm:pt>
    <dgm:pt modelId="{9C3CD83B-0761-41C8-BFEB-6251AFF9188F}">
      <dgm:prSet phldrT="[Текст]" custT="1"/>
      <dgm:spPr/>
      <dgm:t>
        <a:bodyPr/>
        <a:lstStyle/>
        <a:p>
          <a:pPr algn="just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1 674,5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материально-техническое обеспечение. 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D0124ED-8325-4416-9862-CAFBF2B9234E}" type="parTrans" cxnId="{65B5B0BD-462B-4DCF-8574-D98E28744E8A}">
      <dgm:prSet/>
      <dgm:spPr/>
      <dgm:t>
        <a:bodyPr/>
        <a:lstStyle/>
        <a:p>
          <a:endParaRPr lang="ru-RU"/>
        </a:p>
      </dgm:t>
    </dgm:pt>
    <dgm:pt modelId="{7CC4AFF4-193C-4C1A-9D9B-ED614F6F5EC9}" type="sibTrans" cxnId="{65B5B0BD-462B-4DCF-8574-D98E28744E8A}">
      <dgm:prSet/>
      <dgm:spPr/>
      <dgm:t>
        <a:bodyPr/>
        <a:lstStyle/>
        <a:p>
          <a:endParaRPr lang="ru-RU"/>
        </a:p>
      </dgm:t>
    </dgm:pt>
    <dgm:pt modelId="{D2DD959D-88FF-4A8E-B216-2694F99AF0E9}">
      <dgm:prSet custT="1"/>
      <dgm:spPr/>
      <dgm:t>
        <a:bodyPr/>
        <a:lstStyle/>
        <a:p>
          <a:pPr algn="l"/>
          <a:r>
            <a: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5 862,0 </a:t>
          </a:r>
          <a:r>
            <a:rPr lang="ru-RU" sz="1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прочие расходы учреждения.</a:t>
          </a:r>
          <a:endParaRPr lang="ru-RU" sz="1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8398C3-05B5-412B-84A9-854430D71FC0}" type="parTrans" cxnId="{243148ED-002A-4B7F-BB53-0B3074391D0B}">
      <dgm:prSet/>
      <dgm:spPr/>
      <dgm:t>
        <a:bodyPr/>
        <a:lstStyle/>
        <a:p>
          <a:endParaRPr lang="ru-RU"/>
        </a:p>
      </dgm:t>
    </dgm:pt>
    <dgm:pt modelId="{999F6C12-4D55-47A4-9DDC-429C2E418987}" type="sibTrans" cxnId="{243148ED-002A-4B7F-BB53-0B3074391D0B}">
      <dgm:prSet/>
      <dgm:spPr/>
      <dgm:t>
        <a:bodyPr/>
        <a:lstStyle/>
        <a:p>
          <a:endParaRPr lang="ru-RU"/>
        </a:p>
      </dgm:t>
    </dgm:pt>
    <dgm:pt modelId="{AF907692-635C-4BB8-928D-5AE0F10A8F0C}" type="pres">
      <dgm:prSet presAssocID="{F892E6AC-1E36-4D47-98FF-C8E17CE209F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7E317F-FD3F-4CCB-841F-8DB04E6DECC9}" type="pres">
      <dgm:prSet presAssocID="{F650D28E-951A-4C28-80BC-F3E0C536375C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8DDE11A-37CD-497E-B478-3732CCED02B3}" type="pres">
      <dgm:prSet presAssocID="{F650D28E-951A-4C28-80BC-F3E0C536375C}" presName="rootComposite1" presStyleCnt="0"/>
      <dgm:spPr/>
      <dgm:t>
        <a:bodyPr/>
        <a:lstStyle/>
        <a:p>
          <a:endParaRPr lang="ru-RU"/>
        </a:p>
      </dgm:t>
    </dgm:pt>
    <dgm:pt modelId="{F55B3BE2-B3CB-48AB-AEEC-8669A1E8537A}" type="pres">
      <dgm:prSet presAssocID="{F650D28E-951A-4C28-80BC-F3E0C536375C}" presName="rootText1" presStyleLbl="node0" presStyleIdx="0" presStyleCnt="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092F151-1E9B-49D3-AE4A-679697A3EF63}" type="pres">
      <dgm:prSet presAssocID="{F650D28E-951A-4C28-80BC-F3E0C536375C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FC6E93D-1A3F-4C62-88D8-DA1CE4FFFAAC}" type="pres">
      <dgm:prSet presAssocID="{F650D28E-951A-4C28-80BC-F3E0C536375C}" presName="hierChild2" presStyleCnt="0"/>
      <dgm:spPr/>
      <dgm:t>
        <a:bodyPr/>
        <a:lstStyle/>
        <a:p>
          <a:endParaRPr lang="ru-RU"/>
        </a:p>
      </dgm:t>
    </dgm:pt>
    <dgm:pt modelId="{6B7970FF-25D0-48C0-B7A9-9E133C077C86}" type="pres">
      <dgm:prSet presAssocID="{207D0715-C8F2-4898-9D3D-78482161FFEF}" presName="Name64" presStyleLbl="parChTrans1D2" presStyleIdx="0" presStyleCnt="3"/>
      <dgm:spPr/>
      <dgm:t>
        <a:bodyPr/>
        <a:lstStyle/>
        <a:p>
          <a:endParaRPr lang="ru-RU"/>
        </a:p>
      </dgm:t>
    </dgm:pt>
    <dgm:pt modelId="{CA9B753D-5AA7-4AEF-AA2F-885773FD8AB3}" type="pres">
      <dgm:prSet presAssocID="{BEF1D0EB-0AAD-4C02-9A1D-DEE08B6DF00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A95E625C-BC40-477C-ABFF-BD135CCD4554}" type="pres">
      <dgm:prSet presAssocID="{BEF1D0EB-0AAD-4C02-9A1D-DEE08B6DF00F}" presName="rootComposite" presStyleCnt="0"/>
      <dgm:spPr/>
      <dgm:t>
        <a:bodyPr/>
        <a:lstStyle/>
        <a:p>
          <a:endParaRPr lang="ru-RU"/>
        </a:p>
      </dgm:t>
    </dgm:pt>
    <dgm:pt modelId="{CB95A695-96CD-446D-9DFD-38D98F690497}" type="pres">
      <dgm:prSet presAssocID="{BEF1D0EB-0AAD-4C02-9A1D-DEE08B6DF00F}" presName="rootText" presStyleLbl="node2" presStyleIdx="0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8077F41-E446-4D01-93E5-A26783657AB6}" type="pres">
      <dgm:prSet presAssocID="{BEF1D0EB-0AAD-4C02-9A1D-DEE08B6DF00F}" presName="rootConnector" presStyleLbl="node2" presStyleIdx="0" presStyleCnt="3"/>
      <dgm:spPr/>
      <dgm:t>
        <a:bodyPr/>
        <a:lstStyle/>
        <a:p>
          <a:endParaRPr lang="ru-RU"/>
        </a:p>
      </dgm:t>
    </dgm:pt>
    <dgm:pt modelId="{6ED695CC-A148-449A-AE4C-0D4F68EC8D50}" type="pres">
      <dgm:prSet presAssocID="{BEF1D0EB-0AAD-4C02-9A1D-DEE08B6DF00F}" presName="hierChild4" presStyleCnt="0"/>
      <dgm:spPr/>
      <dgm:t>
        <a:bodyPr/>
        <a:lstStyle/>
        <a:p>
          <a:endParaRPr lang="ru-RU"/>
        </a:p>
      </dgm:t>
    </dgm:pt>
    <dgm:pt modelId="{F5745636-0EA7-4F4E-A799-58DD5ED5FC79}" type="pres">
      <dgm:prSet presAssocID="{954A91FB-78CD-4620-B88F-C9C3C17FF3D0}" presName="Name64" presStyleLbl="parChTrans1D3" presStyleIdx="0" presStyleCnt="7"/>
      <dgm:spPr/>
      <dgm:t>
        <a:bodyPr/>
        <a:lstStyle/>
        <a:p>
          <a:endParaRPr lang="ru-RU"/>
        </a:p>
      </dgm:t>
    </dgm:pt>
    <dgm:pt modelId="{E013B39C-434C-4664-9513-EBC11F6C799E}" type="pres">
      <dgm:prSet presAssocID="{1EB4CC58-B7C8-498A-8025-D26044B62FD6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83BAD84-3FDD-4201-8FCD-AAE7B9114F32}" type="pres">
      <dgm:prSet presAssocID="{1EB4CC58-B7C8-498A-8025-D26044B62FD6}" presName="rootComposite" presStyleCnt="0"/>
      <dgm:spPr/>
      <dgm:t>
        <a:bodyPr/>
        <a:lstStyle/>
        <a:p>
          <a:endParaRPr lang="ru-RU"/>
        </a:p>
      </dgm:t>
    </dgm:pt>
    <dgm:pt modelId="{CD30CFE3-7994-4D83-A3BD-226CB3BDF55D}" type="pres">
      <dgm:prSet presAssocID="{1EB4CC58-B7C8-498A-8025-D26044B62FD6}" presName="rootText" presStyleLbl="node3" presStyleIdx="0" presStyleCnt="7" custScaleX="409549" custScaleY="91371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295D9C5-9CFB-46F3-8829-E7D2A1756907}" type="pres">
      <dgm:prSet presAssocID="{1EB4CC58-B7C8-498A-8025-D26044B62FD6}" presName="rootConnector" presStyleLbl="node3" presStyleIdx="0" presStyleCnt="7"/>
      <dgm:spPr/>
      <dgm:t>
        <a:bodyPr/>
        <a:lstStyle/>
        <a:p>
          <a:endParaRPr lang="ru-RU"/>
        </a:p>
      </dgm:t>
    </dgm:pt>
    <dgm:pt modelId="{36EABC38-9982-4ABD-BB86-8BE41B712009}" type="pres">
      <dgm:prSet presAssocID="{1EB4CC58-B7C8-498A-8025-D26044B62FD6}" presName="hierChild4" presStyleCnt="0"/>
      <dgm:spPr/>
      <dgm:t>
        <a:bodyPr/>
        <a:lstStyle/>
        <a:p>
          <a:endParaRPr lang="ru-RU"/>
        </a:p>
      </dgm:t>
    </dgm:pt>
    <dgm:pt modelId="{3DC5E00D-A949-43FB-9443-608CA2363808}" type="pres">
      <dgm:prSet presAssocID="{1EB4CC58-B7C8-498A-8025-D26044B62FD6}" presName="hierChild5" presStyleCnt="0"/>
      <dgm:spPr/>
      <dgm:t>
        <a:bodyPr/>
        <a:lstStyle/>
        <a:p>
          <a:endParaRPr lang="ru-RU"/>
        </a:p>
      </dgm:t>
    </dgm:pt>
    <dgm:pt modelId="{9E87F695-F94F-47B3-A451-54D562AE3072}" type="pres">
      <dgm:prSet presAssocID="{9DE46F58-CD21-418B-904A-E05F7B616FDA}" presName="Name64" presStyleLbl="parChTrans1D3" presStyleIdx="1" presStyleCnt="7"/>
      <dgm:spPr/>
      <dgm:t>
        <a:bodyPr/>
        <a:lstStyle/>
        <a:p>
          <a:endParaRPr lang="ru-RU"/>
        </a:p>
      </dgm:t>
    </dgm:pt>
    <dgm:pt modelId="{E1465053-69D2-4C2B-8C20-1B36BDE583B6}" type="pres">
      <dgm:prSet presAssocID="{DE672F36-1543-4E50-A983-CCCD1B9FA14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7DDBC49-6044-44E9-8F56-6544355EF9EF}" type="pres">
      <dgm:prSet presAssocID="{DE672F36-1543-4E50-A983-CCCD1B9FA14C}" presName="rootComposite" presStyleCnt="0"/>
      <dgm:spPr/>
      <dgm:t>
        <a:bodyPr/>
        <a:lstStyle/>
        <a:p>
          <a:endParaRPr lang="ru-RU"/>
        </a:p>
      </dgm:t>
    </dgm:pt>
    <dgm:pt modelId="{2AEB2772-D291-411D-A6E7-AC2D02892AE3}" type="pres">
      <dgm:prSet presAssocID="{DE672F36-1543-4E50-A983-CCCD1B9FA14C}" presName="rootText" presStyleLbl="node3" presStyleIdx="1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F84138A-56C2-45AC-89E7-D37A232E1D9D}" type="pres">
      <dgm:prSet presAssocID="{DE672F36-1543-4E50-A983-CCCD1B9FA14C}" presName="rootConnector" presStyleLbl="node3" presStyleIdx="1" presStyleCnt="7"/>
      <dgm:spPr/>
      <dgm:t>
        <a:bodyPr/>
        <a:lstStyle/>
        <a:p>
          <a:endParaRPr lang="ru-RU"/>
        </a:p>
      </dgm:t>
    </dgm:pt>
    <dgm:pt modelId="{02CE1B2E-141F-47CB-9C57-2C7760F829DE}" type="pres">
      <dgm:prSet presAssocID="{DE672F36-1543-4E50-A983-CCCD1B9FA14C}" presName="hierChild4" presStyleCnt="0"/>
      <dgm:spPr/>
      <dgm:t>
        <a:bodyPr/>
        <a:lstStyle/>
        <a:p>
          <a:endParaRPr lang="ru-RU"/>
        </a:p>
      </dgm:t>
    </dgm:pt>
    <dgm:pt modelId="{669832A5-EE45-42B1-AC75-F427C8DC206F}" type="pres">
      <dgm:prSet presAssocID="{DE672F36-1543-4E50-A983-CCCD1B9FA14C}" presName="hierChild5" presStyleCnt="0"/>
      <dgm:spPr/>
      <dgm:t>
        <a:bodyPr/>
        <a:lstStyle/>
        <a:p>
          <a:endParaRPr lang="ru-RU"/>
        </a:p>
      </dgm:t>
    </dgm:pt>
    <dgm:pt modelId="{25DE69CB-D9CB-469A-A622-A55FD336D4D8}" type="pres">
      <dgm:prSet presAssocID="{535A8D26-1E9B-4249-B1FE-B21A1CB17187}" presName="Name64" presStyleLbl="parChTrans1D3" presStyleIdx="2" presStyleCnt="7"/>
      <dgm:spPr/>
      <dgm:t>
        <a:bodyPr/>
        <a:lstStyle/>
        <a:p>
          <a:endParaRPr lang="ru-RU"/>
        </a:p>
      </dgm:t>
    </dgm:pt>
    <dgm:pt modelId="{A52A92B1-5A2A-4E44-9564-CFDF77EB54A9}" type="pres">
      <dgm:prSet presAssocID="{47BE2189-600B-4E13-ACB9-5A3C8BDB1F7B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207CF98-F1C7-40F2-BB39-571EC184CD97}" type="pres">
      <dgm:prSet presAssocID="{47BE2189-600B-4E13-ACB9-5A3C8BDB1F7B}" presName="rootComposite" presStyleCnt="0"/>
      <dgm:spPr/>
      <dgm:t>
        <a:bodyPr/>
        <a:lstStyle/>
        <a:p>
          <a:endParaRPr lang="ru-RU"/>
        </a:p>
      </dgm:t>
    </dgm:pt>
    <dgm:pt modelId="{695E4FC3-A9FB-4DBC-B3B9-DA466BA9CB14}" type="pres">
      <dgm:prSet presAssocID="{47BE2189-600B-4E13-ACB9-5A3C8BDB1F7B}" presName="rootText" presStyleLbl="node3" presStyleIdx="2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B7A0745-F042-4E76-8BD8-309A64029320}" type="pres">
      <dgm:prSet presAssocID="{47BE2189-600B-4E13-ACB9-5A3C8BDB1F7B}" presName="rootConnector" presStyleLbl="node3" presStyleIdx="2" presStyleCnt="7"/>
      <dgm:spPr/>
      <dgm:t>
        <a:bodyPr/>
        <a:lstStyle/>
        <a:p>
          <a:endParaRPr lang="ru-RU"/>
        </a:p>
      </dgm:t>
    </dgm:pt>
    <dgm:pt modelId="{C7D2540A-21D9-462D-98DB-B685B80A2830}" type="pres">
      <dgm:prSet presAssocID="{47BE2189-600B-4E13-ACB9-5A3C8BDB1F7B}" presName="hierChild4" presStyleCnt="0"/>
      <dgm:spPr/>
      <dgm:t>
        <a:bodyPr/>
        <a:lstStyle/>
        <a:p>
          <a:endParaRPr lang="ru-RU"/>
        </a:p>
      </dgm:t>
    </dgm:pt>
    <dgm:pt modelId="{1B94484A-0B88-4BF4-86F3-83078ECD5591}" type="pres">
      <dgm:prSet presAssocID="{47BE2189-600B-4E13-ACB9-5A3C8BDB1F7B}" presName="hierChild5" presStyleCnt="0"/>
      <dgm:spPr/>
      <dgm:t>
        <a:bodyPr/>
        <a:lstStyle/>
        <a:p>
          <a:endParaRPr lang="ru-RU"/>
        </a:p>
      </dgm:t>
    </dgm:pt>
    <dgm:pt modelId="{44CF1CBF-5CEA-478A-A102-5AE8F9EFDE2C}" type="pres">
      <dgm:prSet presAssocID="{CD05A5FD-8CEA-4E52-8AF7-13E64EDFD2B9}" presName="Name64" presStyleLbl="parChTrans1D3" presStyleIdx="3" presStyleCnt="7"/>
      <dgm:spPr/>
      <dgm:t>
        <a:bodyPr/>
        <a:lstStyle/>
        <a:p>
          <a:endParaRPr lang="ru-RU"/>
        </a:p>
      </dgm:t>
    </dgm:pt>
    <dgm:pt modelId="{22C11DC2-5617-4F07-8542-6E93CA09B7FA}" type="pres">
      <dgm:prSet presAssocID="{2D01E9C0-7C9E-47FB-A2EF-E7AFEC8D26A1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01703D7-B918-4464-8214-8B71277ED32C}" type="pres">
      <dgm:prSet presAssocID="{2D01E9C0-7C9E-47FB-A2EF-E7AFEC8D26A1}" presName="rootComposite" presStyleCnt="0"/>
      <dgm:spPr/>
      <dgm:t>
        <a:bodyPr/>
        <a:lstStyle/>
        <a:p>
          <a:endParaRPr lang="ru-RU"/>
        </a:p>
      </dgm:t>
    </dgm:pt>
    <dgm:pt modelId="{996D5A40-A5DD-4C6A-A58F-7362D4834F31}" type="pres">
      <dgm:prSet presAssocID="{2D01E9C0-7C9E-47FB-A2EF-E7AFEC8D26A1}" presName="rootText" presStyleLbl="node3" presStyleIdx="3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02D60EC-30E3-446C-A63C-6C83E71037FF}" type="pres">
      <dgm:prSet presAssocID="{2D01E9C0-7C9E-47FB-A2EF-E7AFEC8D26A1}" presName="rootConnector" presStyleLbl="node3" presStyleIdx="3" presStyleCnt="7"/>
      <dgm:spPr/>
      <dgm:t>
        <a:bodyPr/>
        <a:lstStyle/>
        <a:p>
          <a:endParaRPr lang="ru-RU"/>
        </a:p>
      </dgm:t>
    </dgm:pt>
    <dgm:pt modelId="{0A136DE9-C2F7-4D8D-ADEE-CF02F7C38506}" type="pres">
      <dgm:prSet presAssocID="{2D01E9C0-7C9E-47FB-A2EF-E7AFEC8D26A1}" presName="hierChild4" presStyleCnt="0"/>
      <dgm:spPr/>
      <dgm:t>
        <a:bodyPr/>
        <a:lstStyle/>
        <a:p>
          <a:endParaRPr lang="ru-RU"/>
        </a:p>
      </dgm:t>
    </dgm:pt>
    <dgm:pt modelId="{92682252-4EE3-4C5B-AD68-4494F4FC1002}" type="pres">
      <dgm:prSet presAssocID="{2D01E9C0-7C9E-47FB-A2EF-E7AFEC8D26A1}" presName="hierChild5" presStyleCnt="0"/>
      <dgm:spPr/>
      <dgm:t>
        <a:bodyPr/>
        <a:lstStyle/>
        <a:p>
          <a:endParaRPr lang="ru-RU"/>
        </a:p>
      </dgm:t>
    </dgm:pt>
    <dgm:pt modelId="{F9EA5998-0EB8-478E-9B3A-14AB92646D1E}" type="pres">
      <dgm:prSet presAssocID="{BEF1D0EB-0AAD-4C02-9A1D-DEE08B6DF00F}" presName="hierChild5" presStyleCnt="0"/>
      <dgm:spPr/>
      <dgm:t>
        <a:bodyPr/>
        <a:lstStyle/>
        <a:p>
          <a:endParaRPr lang="ru-RU"/>
        </a:p>
      </dgm:t>
    </dgm:pt>
    <dgm:pt modelId="{D8ABF2C8-2033-4CB6-9158-7E915336B698}" type="pres">
      <dgm:prSet presAssocID="{86AA3586-3B89-4941-9F0D-D6FE7A768EC8}" presName="Name64" presStyleLbl="parChTrans1D2" presStyleIdx="1" presStyleCnt="3"/>
      <dgm:spPr/>
      <dgm:t>
        <a:bodyPr/>
        <a:lstStyle/>
        <a:p>
          <a:endParaRPr lang="ru-RU"/>
        </a:p>
      </dgm:t>
    </dgm:pt>
    <dgm:pt modelId="{88DD8E6F-2A96-40D5-A9C5-A92E4A4D5261}" type="pres">
      <dgm:prSet presAssocID="{6D0A6D94-8B4C-410E-B21D-AD21CE9AEB3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9F00172-F07F-438A-AFB4-B127C8C03D88}" type="pres">
      <dgm:prSet presAssocID="{6D0A6D94-8B4C-410E-B21D-AD21CE9AEB3D}" presName="rootComposite" presStyleCnt="0"/>
      <dgm:spPr/>
      <dgm:t>
        <a:bodyPr/>
        <a:lstStyle/>
        <a:p>
          <a:endParaRPr lang="ru-RU"/>
        </a:p>
      </dgm:t>
    </dgm:pt>
    <dgm:pt modelId="{20BCEC3B-88CC-401F-8828-1EA965A1FAD4}" type="pres">
      <dgm:prSet presAssocID="{6D0A6D94-8B4C-410E-B21D-AD21CE9AEB3D}" presName="rootText" presStyleLbl="node2" presStyleIdx="1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4EA16A7-79B1-4E34-BB87-0BF17911F8E6}" type="pres">
      <dgm:prSet presAssocID="{6D0A6D94-8B4C-410E-B21D-AD21CE9AEB3D}" presName="rootConnector" presStyleLbl="node2" presStyleIdx="1" presStyleCnt="3"/>
      <dgm:spPr/>
      <dgm:t>
        <a:bodyPr/>
        <a:lstStyle/>
        <a:p>
          <a:endParaRPr lang="ru-RU"/>
        </a:p>
      </dgm:t>
    </dgm:pt>
    <dgm:pt modelId="{EBF1B6A5-F0CA-428E-8F00-54A691A01CC5}" type="pres">
      <dgm:prSet presAssocID="{6D0A6D94-8B4C-410E-B21D-AD21CE9AEB3D}" presName="hierChild4" presStyleCnt="0"/>
      <dgm:spPr/>
      <dgm:t>
        <a:bodyPr/>
        <a:lstStyle/>
        <a:p>
          <a:endParaRPr lang="ru-RU"/>
        </a:p>
      </dgm:t>
    </dgm:pt>
    <dgm:pt modelId="{85512C59-FB65-47FC-9ADE-EE3A4EF6FBFA}" type="pres">
      <dgm:prSet presAssocID="{9D0124ED-8325-4416-9862-CAFBF2B9234E}" presName="Name64" presStyleLbl="parChTrans1D3" presStyleIdx="4" presStyleCnt="7"/>
      <dgm:spPr/>
      <dgm:t>
        <a:bodyPr/>
        <a:lstStyle/>
        <a:p>
          <a:endParaRPr lang="ru-RU"/>
        </a:p>
      </dgm:t>
    </dgm:pt>
    <dgm:pt modelId="{1FD34760-59F3-4C9B-9D68-76CFCD43AC22}" type="pres">
      <dgm:prSet presAssocID="{9C3CD83B-0761-41C8-BFEB-6251AFF9188F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4F477BE-CF2B-4118-8874-87DFDE3EC39B}" type="pres">
      <dgm:prSet presAssocID="{9C3CD83B-0761-41C8-BFEB-6251AFF9188F}" presName="rootComposite" presStyleCnt="0"/>
      <dgm:spPr/>
      <dgm:t>
        <a:bodyPr/>
        <a:lstStyle/>
        <a:p>
          <a:endParaRPr lang="ru-RU"/>
        </a:p>
      </dgm:t>
    </dgm:pt>
    <dgm:pt modelId="{5DE241E7-0EE9-4638-A08E-2E71D3C5A1C8}" type="pres">
      <dgm:prSet presAssocID="{9C3CD83B-0761-41C8-BFEB-6251AFF9188F}" presName="rootText" presStyleLbl="node3" presStyleIdx="4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CB3E2EE-24C5-4618-B6B3-F3254B398D2C}" type="pres">
      <dgm:prSet presAssocID="{9C3CD83B-0761-41C8-BFEB-6251AFF9188F}" presName="rootConnector" presStyleLbl="node3" presStyleIdx="4" presStyleCnt="7"/>
      <dgm:spPr/>
      <dgm:t>
        <a:bodyPr/>
        <a:lstStyle/>
        <a:p>
          <a:endParaRPr lang="ru-RU"/>
        </a:p>
      </dgm:t>
    </dgm:pt>
    <dgm:pt modelId="{1B85D415-865E-4277-B19D-8B8B4568F6AC}" type="pres">
      <dgm:prSet presAssocID="{9C3CD83B-0761-41C8-BFEB-6251AFF9188F}" presName="hierChild4" presStyleCnt="0"/>
      <dgm:spPr/>
      <dgm:t>
        <a:bodyPr/>
        <a:lstStyle/>
        <a:p>
          <a:endParaRPr lang="ru-RU"/>
        </a:p>
      </dgm:t>
    </dgm:pt>
    <dgm:pt modelId="{9BFA800A-B458-479A-8E1F-20E2DEA85DA8}" type="pres">
      <dgm:prSet presAssocID="{9C3CD83B-0761-41C8-BFEB-6251AFF9188F}" presName="hierChild5" presStyleCnt="0"/>
      <dgm:spPr/>
      <dgm:t>
        <a:bodyPr/>
        <a:lstStyle/>
        <a:p>
          <a:endParaRPr lang="ru-RU"/>
        </a:p>
      </dgm:t>
    </dgm:pt>
    <dgm:pt modelId="{5B872B1D-E822-4BA9-8511-102948B6C52D}" type="pres">
      <dgm:prSet presAssocID="{6D0A6D94-8B4C-410E-B21D-AD21CE9AEB3D}" presName="hierChild5" presStyleCnt="0"/>
      <dgm:spPr/>
      <dgm:t>
        <a:bodyPr/>
        <a:lstStyle/>
        <a:p>
          <a:endParaRPr lang="ru-RU"/>
        </a:p>
      </dgm:t>
    </dgm:pt>
    <dgm:pt modelId="{55BEF5E1-E90F-4945-A68D-688D57973442}" type="pres">
      <dgm:prSet presAssocID="{F8C7679D-CB1C-41D9-A37E-6E6EDBBC4E4C}" presName="Name64" presStyleLbl="parChTrans1D2" presStyleIdx="2" presStyleCnt="3"/>
      <dgm:spPr/>
      <dgm:t>
        <a:bodyPr/>
        <a:lstStyle/>
        <a:p>
          <a:endParaRPr lang="ru-RU"/>
        </a:p>
      </dgm:t>
    </dgm:pt>
    <dgm:pt modelId="{DD2C57E8-09F4-4E8F-90C2-E137E7D0411A}" type="pres">
      <dgm:prSet presAssocID="{9D595389-1DAC-49B2-B743-7BDE3A2A70EB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2A482EC4-D326-448E-8146-052353485C6D}" type="pres">
      <dgm:prSet presAssocID="{9D595389-1DAC-49B2-B743-7BDE3A2A70EB}" presName="rootComposite" presStyleCnt="0"/>
      <dgm:spPr/>
      <dgm:t>
        <a:bodyPr/>
        <a:lstStyle/>
        <a:p>
          <a:endParaRPr lang="ru-RU"/>
        </a:p>
      </dgm:t>
    </dgm:pt>
    <dgm:pt modelId="{2F3857E1-3AE1-424C-8BDD-939B6C73FCB0}" type="pres">
      <dgm:prSet presAssocID="{9D595389-1DAC-49B2-B743-7BDE3A2A70EB}" presName="rootText" presStyleLbl="node2" presStyleIdx="2" presStyleCnt="3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1C25B658-3587-4459-A80C-0E933E391831}" type="pres">
      <dgm:prSet presAssocID="{9D595389-1DAC-49B2-B743-7BDE3A2A70EB}" presName="rootConnector" presStyleLbl="node2" presStyleIdx="2" presStyleCnt="3"/>
      <dgm:spPr/>
      <dgm:t>
        <a:bodyPr/>
        <a:lstStyle/>
        <a:p>
          <a:endParaRPr lang="ru-RU"/>
        </a:p>
      </dgm:t>
    </dgm:pt>
    <dgm:pt modelId="{A4FB8A8C-F2F0-49B9-9E4D-C8C1861894D0}" type="pres">
      <dgm:prSet presAssocID="{9D595389-1DAC-49B2-B743-7BDE3A2A70EB}" presName="hierChild4" presStyleCnt="0"/>
      <dgm:spPr/>
      <dgm:t>
        <a:bodyPr/>
        <a:lstStyle/>
        <a:p>
          <a:endParaRPr lang="ru-RU"/>
        </a:p>
      </dgm:t>
    </dgm:pt>
    <dgm:pt modelId="{56435E8F-3C9F-4A2B-ACD7-C3F94BE4B085}" type="pres">
      <dgm:prSet presAssocID="{2F470545-768E-4B05-880C-EB30976BF013}" presName="Name64" presStyleLbl="parChTrans1D3" presStyleIdx="5" presStyleCnt="7"/>
      <dgm:spPr/>
      <dgm:t>
        <a:bodyPr/>
        <a:lstStyle/>
        <a:p>
          <a:endParaRPr lang="ru-RU"/>
        </a:p>
      </dgm:t>
    </dgm:pt>
    <dgm:pt modelId="{C44F44FC-DF18-42B4-9843-C62F3328AC29}" type="pres">
      <dgm:prSet presAssocID="{EC77D5B1-D466-4105-8748-246458631F93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E9B264C-0E0F-446A-8D0C-DD301449D173}" type="pres">
      <dgm:prSet presAssocID="{EC77D5B1-D466-4105-8748-246458631F93}" presName="rootComposite" presStyleCnt="0"/>
      <dgm:spPr/>
      <dgm:t>
        <a:bodyPr/>
        <a:lstStyle/>
        <a:p>
          <a:endParaRPr lang="ru-RU"/>
        </a:p>
      </dgm:t>
    </dgm:pt>
    <dgm:pt modelId="{06DFD731-558F-4379-8F4C-9E155467F925}" type="pres">
      <dgm:prSet presAssocID="{EC77D5B1-D466-4105-8748-246458631F93}" presName="rootText" presStyleLbl="node3" presStyleIdx="5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CDEC783D-975C-40FC-8C94-D43E194949CE}" type="pres">
      <dgm:prSet presAssocID="{EC77D5B1-D466-4105-8748-246458631F93}" presName="rootConnector" presStyleLbl="node3" presStyleIdx="5" presStyleCnt="7"/>
      <dgm:spPr/>
      <dgm:t>
        <a:bodyPr/>
        <a:lstStyle/>
        <a:p>
          <a:endParaRPr lang="ru-RU"/>
        </a:p>
      </dgm:t>
    </dgm:pt>
    <dgm:pt modelId="{39EF2F70-C036-4B7E-A9CE-C2AA41309A55}" type="pres">
      <dgm:prSet presAssocID="{EC77D5B1-D466-4105-8748-246458631F93}" presName="hierChild4" presStyleCnt="0"/>
      <dgm:spPr/>
      <dgm:t>
        <a:bodyPr/>
        <a:lstStyle/>
        <a:p>
          <a:endParaRPr lang="ru-RU"/>
        </a:p>
      </dgm:t>
    </dgm:pt>
    <dgm:pt modelId="{DA7EAB8E-6638-47EF-AE05-A0D3618E238F}" type="pres">
      <dgm:prSet presAssocID="{EC77D5B1-D466-4105-8748-246458631F93}" presName="hierChild5" presStyleCnt="0"/>
      <dgm:spPr/>
      <dgm:t>
        <a:bodyPr/>
        <a:lstStyle/>
        <a:p>
          <a:endParaRPr lang="ru-RU"/>
        </a:p>
      </dgm:t>
    </dgm:pt>
    <dgm:pt modelId="{05595D3D-FA01-417C-A6E6-39C4125E444A}" type="pres">
      <dgm:prSet presAssocID="{6A8398C3-05B5-412B-84A9-854430D71FC0}" presName="Name64" presStyleLbl="parChTrans1D3" presStyleIdx="6" presStyleCnt="7"/>
      <dgm:spPr/>
      <dgm:t>
        <a:bodyPr/>
        <a:lstStyle/>
        <a:p>
          <a:endParaRPr lang="ru-RU"/>
        </a:p>
      </dgm:t>
    </dgm:pt>
    <dgm:pt modelId="{9A30E80A-094F-4629-8E93-0FDF15246D25}" type="pres">
      <dgm:prSet presAssocID="{D2DD959D-88FF-4A8E-B216-2694F99AF0E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48B5398B-D24F-4BDB-A607-BE67676086DD}" type="pres">
      <dgm:prSet presAssocID="{D2DD959D-88FF-4A8E-B216-2694F99AF0E9}" presName="rootComposite" presStyleCnt="0"/>
      <dgm:spPr/>
      <dgm:t>
        <a:bodyPr/>
        <a:lstStyle/>
        <a:p>
          <a:endParaRPr lang="ru-RU"/>
        </a:p>
      </dgm:t>
    </dgm:pt>
    <dgm:pt modelId="{13F4F7E5-55FA-4733-8473-E3A6D4361D88}" type="pres">
      <dgm:prSet presAssocID="{D2DD959D-88FF-4A8E-B216-2694F99AF0E9}" presName="rootText" presStyleLbl="node3" presStyleIdx="6" presStyleCnt="7" custScaleX="40954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16A8076-AF96-4D23-8FD3-EC52221564BC}" type="pres">
      <dgm:prSet presAssocID="{D2DD959D-88FF-4A8E-B216-2694F99AF0E9}" presName="rootConnector" presStyleLbl="node3" presStyleIdx="6" presStyleCnt="7"/>
      <dgm:spPr/>
      <dgm:t>
        <a:bodyPr/>
        <a:lstStyle/>
        <a:p>
          <a:endParaRPr lang="ru-RU"/>
        </a:p>
      </dgm:t>
    </dgm:pt>
    <dgm:pt modelId="{53031804-C67A-41A7-A95A-0575D663CFE9}" type="pres">
      <dgm:prSet presAssocID="{D2DD959D-88FF-4A8E-B216-2694F99AF0E9}" presName="hierChild4" presStyleCnt="0"/>
      <dgm:spPr/>
      <dgm:t>
        <a:bodyPr/>
        <a:lstStyle/>
        <a:p>
          <a:endParaRPr lang="ru-RU"/>
        </a:p>
      </dgm:t>
    </dgm:pt>
    <dgm:pt modelId="{AEB0C0D6-0906-4370-8905-35FE13F2879E}" type="pres">
      <dgm:prSet presAssocID="{D2DD959D-88FF-4A8E-B216-2694F99AF0E9}" presName="hierChild5" presStyleCnt="0"/>
      <dgm:spPr/>
      <dgm:t>
        <a:bodyPr/>
        <a:lstStyle/>
        <a:p>
          <a:endParaRPr lang="ru-RU"/>
        </a:p>
      </dgm:t>
    </dgm:pt>
    <dgm:pt modelId="{20C2FEEA-F53C-4D99-B51F-6DEE70603788}" type="pres">
      <dgm:prSet presAssocID="{9D595389-1DAC-49B2-B743-7BDE3A2A70EB}" presName="hierChild5" presStyleCnt="0"/>
      <dgm:spPr/>
      <dgm:t>
        <a:bodyPr/>
        <a:lstStyle/>
        <a:p>
          <a:endParaRPr lang="ru-RU"/>
        </a:p>
      </dgm:t>
    </dgm:pt>
    <dgm:pt modelId="{34978F80-F57A-40EA-A468-D998F788BF61}" type="pres">
      <dgm:prSet presAssocID="{F650D28E-951A-4C28-80BC-F3E0C536375C}" presName="hierChild3" presStyleCnt="0"/>
      <dgm:spPr/>
      <dgm:t>
        <a:bodyPr/>
        <a:lstStyle/>
        <a:p>
          <a:endParaRPr lang="ru-RU"/>
        </a:p>
      </dgm:t>
    </dgm:pt>
  </dgm:ptLst>
  <dgm:cxnLst>
    <dgm:cxn modelId="{53EA9619-D7D1-4967-8B6F-515EFCD75EBB}" type="presOf" srcId="{9D595389-1DAC-49B2-B743-7BDE3A2A70EB}" destId="{2F3857E1-3AE1-424C-8BDD-939B6C73FCB0}" srcOrd="0" destOrd="0" presId="urn:microsoft.com/office/officeart/2009/3/layout/HorizontalOrganizationChart"/>
    <dgm:cxn modelId="{7F12AA8D-F772-4021-9DEA-4A0979B0BE69}" type="presOf" srcId="{9DE46F58-CD21-418B-904A-E05F7B616FDA}" destId="{9E87F695-F94F-47B3-A451-54D562AE3072}" srcOrd="0" destOrd="0" presId="urn:microsoft.com/office/officeart/2009/3/layout/HorizontalOrganizationChart"/>
    <dgm:cxn modelId="{B3AFC3AF-2973-4F02-8B40-6B4E27A1F7BC}" type="presOf" srcId="{2F470545-768E-4B05-880C-EB30976BF013}" destId="{56435E8F-3C9F-4A2B-ACD7-C3F94BE4B085}" srcOrd="0" destOrd="0" presId="urn:microsoft.com/office/officeart/2009/3/layout/HorizontalOrganizationChart"/>
    <dgm:cxn modelId="{05BA19C0-8226-4FBF-B85D-2DB642C23A13}" type="presOf" srcId="{BEF1D0EB-0AAD-4C02-9A1D-DEE08B6DF00F}" destId="{98077F41-E446-4D01-93E5-A26783657AB6}" srcOrd="1" destOrd="0" presId="urn:microsoft.com/office/officeart/2009/3/layout/HorizontalOrganizationChart"/>
    <dgm:cxn modelId="{BD17251F-1CB7-4C47-9878-C7B150F82C6E}" srcId="{9D595389-1DAC-49B2-B743-7BDE3A2A70EB}" destId="{EC77D5B1-D466-4105-8748-246458631F93}" srcOrd="0" destOrd="0" parTransId="{2F470545-768E-4B05-880C-EB30976BF013}" sibTransId="{8A712009-5A24-4B20-9A1E-4E6E06882E78}"/>
    <dgm:cxn modelId="{0B76027F-A808-484F-8FC8-46C2EF1F97D7}" type="presOf" srcId="{47BE2189-600B-4E13-ACB9-5A3C8BDB1F7B}" destId="{695E4FC3-A9FB-4DBC-B3B9-DA466BA9CB14}" srcOrd="0" destOrd="0" presId="urn:microsoft.com/office/officeart/2009/3/layout/HorizontalOrganizationChart"/>
    <dgm:cxn modelId="{C0A16B54-5B8C-4890-86A5-621DF51C774F}" type="presOf" srcId="{86AA3586-3B89-4941-9F0D-D6FE7A768EC8}" destId="{D8ABF2C8-2033-4CB6-9158-7E915336B698}" srcOrd="0" destOrd="0" presId="urn:microsoft.com/office/officeart/2009/3/layout/HorizontalOrganizationChart"/>
    <dgm:cxn modelId="{F1A29196-DE00-44A4-8C7E-EA2711A0511A}" type="presOf" srcId="{6D0A6D94-8B4C-410E-B21D-AD21CE9AEB3D}" destId="{20BCEC3B-88CC-401F-8828-1EA965A1FAD4}" srcOrd="0" destOrd="0" presId="urn:microsoft.com/office/officeart/2009/3/layout/HorizontalOrganizationChart"/>
    <dgm:cxn modelId="{0FD9565D-8E28-44BA-96F8-69BC9D58D00E}" srcId="{BEF1D0EB-0AAD-4C02-9A1D-DEE08B6DF00F}" destId="{1EB4CC58-B7C8-498A-8025-D26044B62FD6}" srcOrd="0" destOrd="0" parTransId="{954A91FB-78CD-4620-B88F-C9C3C17FF3D0}" sibTransId="{02E2F3D7-399C-4C2B-89A5-F8C6C49B8B64}"/>
    <dgm:cxn modelId="{C0022830-D9B9-47E8-8C19-56CBBC58BA8E}" srcId="{F650D28E-951A-4C28-80BC-F3E0C536375C}" destId="{BEF1D0EB-0AAD-4C02-9A1D-DEE08B6DF00F}" srcOrd="0" destOrd="0" parTransId="{207D0715-C8F2-4898-9D3D-78482161FFEF}" sibTransId="{B88F30F5-39A7-40D8-994A-6413102EF306}"/>
    <dgm:cxn modelId="{4F09B07D-2BA4-4849-A3D8-672C54C6C0B2}" type="presOf" srcId="{207D0715-C8F2-4898-9D3D-78482161FFEF}" destId="{6B7970FF-25D0-48C0-B7A9-9E133C077C86}" srcOrd="0" destOrd="0" presId="urn:microsoft.com/office/officeart/2009/3/layout/HorizontalOrganizationChart"/>
    <dgm:cxn modelId="{81111CAA-AF01-498C-A47C-544A5159CA56}" type="presOf" srcId="{6D0A6D94-8B4C-410E-B21D-AD21CE9AEB3D}" destId="{B4EA16A7-79B1-4E34-BB87-0BF17911F8E6}" srcOrd="1" destOrd="0" presId="urn:microsoft.com/office/officeart/2009/3/layout/HorizontalOrganizationChart"/>
    <dgm:cxn modelId="{D7188F48-9071-4ED4-B18B-734C7F972FD6}" type="presOf" srcId="{BEF1D0EB-0AAD-4C02-9A1D-DEE08B6DF00F}" destId="{CB95A695-96CD-446D-9DFD-38D98F690497}" srcOrd="0" destOrd="0" presId="urn:microsoft.com/office/officeart/2009/3/layout/HorizontalOrganizationChart"/>
    <dgm:cxn modelId="{9C4CC2D1-A997-4E84-A0EF-CE2E14E9350E}" type="presOf" srcId="{2D01E9C0-7C9E-47FB-A2EF-E7AFEC8D26A1}" destId="{502D60EC-30E3-446C-A63C-6C83E71037FF}" srcOrd="1" destOrd="0" presId="urn:microsoft.com/office/officeart/2009/3/layout/HorizontalOrganizationChart"/>
    <dgm:cxn modelId="{7B744569-2E6E-4938-B83E-ED97B31ED894}" type="presOf" srcId="{9C3CD83B-0761-41C8-BFEB-6251AFF9188F}" destId="{FCB3E2EE-24C5-4618-B6B3-F3254B398D2C}" srcOrd="1" destOrd="0" presId="urn:microsoft.com/office/officeart/2009/3/layout/HorizontalOrganizationChart"/>
    <dgm:cxn modelId="{5E0F5B0A-8828-47A3-B738-244B594D66B3}" type="presOf" srcId="{1EB4CC58-B7C8-498A-8025-D26044B62FD6}" destId="{9295D9C5-9CFB-46F3-8829-E7D2A1756907}" srcOrd="1" destOrd="0" presId="urn:microsoft.com/office/officeart/2009/3/layout/HorizontalOrganizationChart"/>
    <dgm:cxn modelId="{D3CB4CC5-3D41-41AB-9B6D-D2D9694F040C}" type="presOf" srcId="{EC77D5B1-D466-4105-8748-246458631F93}" destId="{06DFD731-558F-4379-8F4C-9E155467F925}" srcOrd="0" destOrd="0" presId="urn:microsoft.com/office/officeart/2009/3/layout/HorizontalOrganizationChart"/>
    <dgm:cxn modelId="{5568B57E-3494-4FB1-8E0B-1F397C1F952A}" type="presOf" srcId="{F892E6AC-1E36-4D47-98FF-C8E17CE209FD}" destId="{AF907692-635C-4BB8-928D-5AE0F10A8F0C}" srcOrd="0" destOrd="0" presId="urn:microsoft.com/office/officeart/2009/3/layout/HorizontalOrganizationChart"/>
    <dgm:cxn modelId="{A882590A-B19B-4049-8CE1-34283EEF7D92}" type="presOf" srcId="{1EB4CC58-B7C8-498A-8025-D26044B62FD6}" destId="{CD30CFE3-7994-4D83-A3BD-226CB3BDF55D}" srcOrd="0" destOrd="0" presId="urn:microsoft.com/office/officeart/2009/3/layout/HorizontalOrganizationChart"/>
    <dgm:cxn modelId="{D1A3F0F7-D8DA-43DE-952B-DE231D0B35D0}" srcId="{F892E6AC-1E36-4D47-98FF-C8E17CE209FD}" destId="{F650D28E-951A-4C28-80BC-F3E0C536375C}" srcOrd="0" destOrd="0" parTransId="{99ABBD75-BCA9-47B5-AEF6-E5F44CAD2FB0}" sibTransId="{C421AABA-A358-4131-8C7C-B5F99472C866}"/>
    <dgm:cxn modelId="{243148ED-002A-4B7F-BB53-0B3074391D0B}" srcId="{9D595389-1DAC-49B2-B743-7BDE3A2A70EB}" destId="{D2DD959D-88FF-4A8E-B216-2694F99AF0E9}" srcOrd="1" destOrd="0" parTransId="{6A8398C3-05B5-412B-84A9-854430D71FC0}" sibTransId="{999F6C12-4D55-47A4-9DDC-429C2E418987}"/>
    <dgm:cxn modelId="{3E1E358A-CFF4-4E51-AA32-A9CAED98098D}" type="presOf" srcId="{DE672F36-1543-4E50-A983-CCCD1B9FA14C}" destId="{FF84138A-56C2-45AC-89E7-D37A232E1D9D}" srcOrd="1" destOrd="0" presId="urn:microsoft.com/office/officeart/2009/3/layout/HorizontalOrganizationChart"/>
    <dgm:cxn modelId="{F93AC4A0-162D-48C4-AFC2-8915B4B8B3D6}" type="presOf" srcId="{CD05A5FD-8CEA-4E52-8AF7-13E64EDFD2B9}" destId="{44CF1CBF-5CEA-478A-A102-5AE8F9EFDE2C}" srcOrd="0" destOrd="0" presId="urn:microsoft.com/office/officeart/2009/3/layout/HorizontalOrganizationChart"/>
    <dgm:cxn modelId="{8673C2FD-CBC9-45A0-BE86-0A542569315F}" type="presOf" srcId="{954A91FB-78CD-4620-B88F-C9C3C17FF3D0}" destId="{F5745636-0EA7-4F4E-A799-58DD5ED5FC79}" srcOrd="0" destOrd="0" presId="urn:microsoft.com/office/officeart/2009/3/layout/HorizontalOrganizationChart"/>
    <dgm:cxn modelId="{C2974B51-9792-49AA-8B62-F56459B08079}" srcId="{F650D28E-951A-4C28-80BC-F3E0C536375C}" destId="{6D0A6D94-8B4C-410E-B21D-AD21CE9AEB3D}" srcOrd="1" destOrd="0" parTransId="{86AA3586-3B89-4941-9F0D-D6FE7A768EC8}" sibTransId="{14F6DDA8-E7C4-4C7F-AD71-774DFC989903}"/>
    <dgm:cxn modelId="{65B5B0BD-462B-4DCF-8574-D98E28744E8A}" srcId="{6D0A6D94-8B4C-410E-B21D-AD21CE9AEB3D}" destId="{9C3CD83B-0761-41C8-BFEB-6251AFF9188F}" srcOrd="0" destOrd="0" parTransId="{9D0124ED-8325-4416-9862-CAFBF2B9234E}" sibTransId="{7CC4AFF4-193C-4C1A-9D9B-ED614F6F5EC9}"/>
    <dgm:cxn modelId="{6FF69368-9990-4E40-BC4C-ABC34B95E9DD}" srcId="{BEF1D0EB-0AAD-4C02-9A1D-DEE08B6DF00F}" destId="{47BE2189-600B-4E13-ACB9-5A3C8BDB1F7B}" srcOrd="2" destOrd="0" parTransId="{535A8D26-1E9B-4249-B1FE-B21A1CB17187}" sibTransId="{0385094B-BAC4-46A8-BF66-84F90137CDA5}"/>
    <dgm:cxn modelId="{937AF2B9-5F1D-4995-94F0-5D867B1FC28B}" type="presOf" srcId="{9D0124ED-8325-4416-9862-CAFBF2B9234E}" destId="{85512C59-FB65-47FC-9ADE-EE3A4EF6FBFA}" srcOrd="0" destOrd="0" presId="urn:microsoft.com/office/officeart/2009/3/layout/HorizontalOrganizationChart"/>
    <dgm:cxn modelId="{FB357E1B-5CA7-4E6D-B0EA-15D073C694A4}" type="presOf" srcId="{F8C7679D-CB1C-41D9-A37E-6E6EDBBC4E4C}" destId="{55BEF5E1-E90F-4945-A68D-688D57973442}" srcOrd="0" destOrd="0" presId="urn:microsoft.com/office/officeart/2009/3/layout/HorizontalOrganizationChart"/>
    <dgm:cxn modelId="{49BCB27A-D1E1-4BDF-A154-8EB93A7BE092}" type="presOf" srcId="{6A8398C3-05B5-412B-84A9-854430D71FC0}" destId="{05595D3D-FA01-417C-A6E6-39C4125E444A}" srcOrd="0" destOrd="0" presId="urn:microsoft.com/office/officeart/2009/3/layout/HorizontalOrganizationChart"/>
    <dgm:cxn modelId="{8760356F-DC0B-49A2-A812-421F28F08C1F}" type="presOf" srcId="{535A8D26-1E9B-4249-B1FE-B21A1CB17187}" destId="{25DE69CB-D9CB-469A-A622-A55FD336D4D8}" srcOrd="0" destOrd="0" presId="urn:microsoft.com/office/officeart/2009/3/layout/HorizontalOrganizationChart"/>
    <dgm:cxn modelId="{537737CF-42CA-4763-88F1-A262002F9E8F}" type="presOf" srcId="{DE672F36-1543-4E50-A983-CCCD1B9FA14C}" destId="{2AEB2772-D291-411D-A6E7-AC2D02892AE3}" srcOrd="0" destOrd="0" presId="urn:microsoft.com/office/officeart/2009/3/layout/HorizontalOrganizationChart"/>
    <dgm:cxn modelId="{287BC416-046B-438C-A5EF-B03784A75609}" srcId="{BEF1D0EB-0AAD-4C02-9A1D-DEE08B6DF00F}" destId="{DE672F36-1543-4E50-A983-CCCD1B9FA14C}" srcOrd="1" destOrd="0" parTransId="{9DE46F58-CD21-418B-904A-E05F7B616FDA}" sibTransId="{8944DD35-B5B5-4BAB-ADD3-2805525F3FEF}"/>
    <dgm:cxn modelId="{A571A0DF-94DF-4E6B-8113-19FE86728274}" type="presOf" srcId="{F650D28E-951A-4C28-80BC-F3E0C536375C}" destId="{D092F151-1E9B-49D3-AE4A-679697A3EF63}" srcOrd="1" destOrd="0" presId="urn:microsoft.com/office/officeart/2009/3/layout/HorizontalOrganizationChart"/>
    <dgm:cxn modelId="{7F08DC01-8DA5-487D-BAD8-5D5A614B5A34}" type="presOf" srcId="{9D595389-1DAC-49B2-B743-7BDE3A2A70EB}" destId="{1C25B658-3587-4459-A80C-0E933E391831}" srcOrd="1" destOrd="0" presId="urn:microsoft.com/office/officeart/2009/3/layout/HorizontalOrganizationChart"/>
    <dgm:cxn modelId="{832F630D-AD6B-4369-AC07-A70FF8348DE4}" type="presOf" srcId="{D2DD959D-88FF-4A8E-B216-2694F99AF0E9}" destId="{13F4F7E5-55FA-4733-8473-E3A6D4361D88}" srcOrd="0" destOrd="0" presId="urn:microsoft.com/office/officeart/2009/3/layout/HorizontalOrganizationChart"/>
    <dgm:cxn modelId="{7894E566-FBEC-43FA-8FAD-896E0CCFA784}" type="presOf" srcId="{2D01E9C0-7C9E-47FB-A2EF-E7AFEC8D26A1}" destId="{996D5A40-A5DD-4C6A-A58F-7362D4834F31}" srcOrd="0" destOrd="0" presId="urn:microsoft.com/office/officeart/2009/3/layout/HorizontalOrganizationChart"/>
    <dgm:cxn modelId="{74888DF7-C370-4DF7-90C9-627F7D8537ED}" type="presOf" srcId="{D2DD959D-88FF-4A8E-B216-2694F99AF0E9}" destId="{F16A8076-AF96-4D23-8FD3-EC52221564BC}" srcOrd="1" destOrd="0" presId="urn:microsoft.com/office/officeart/2009/3/layout/HorizontalOrganizationChart"/>
    <dgm:cxn modelId="{5A8CC31F-2110-4C16-BAAB-EAD3D0F9ECBD}" srcId="{BEF1D0EB-0AAD-4C02-9A1D-DEE08B6DF00F}" destId="{2D01E9C0-7C9E-47FB-A2EF-E7AFEC8D26A1}" srcOrd="3" destOrd="0" parTransId="{CD05A5FD-8CEA-4E52-8AF7-13E64EDFD2B9}" sibTransId="{EADF193A-E8D6-463B-AFA8-197E92176791}"/>
    <dgm:cxn modelId="{1628D139-6A15-4EE1-AC2F-B843910074A1}" type="presOf" srcId="{F650D28E-951A-4C28-80BC-F3E0C536375C}" destId="{F55B3BE2-B3CB-48AB-AEEC-8669A1E8537A}" srcOrd="0" destOrd="0" presId="urn:microsoft.com/office/officeart/2009/3/layout/HorizontalOrganizationChart"/>
    <dgm:cxn modelId="{0C070C6F-3120-417F-8862-7DAE7AEE2A93}" srcId="{F650D28E-951A-4C28-80BC-F3E0C536375C}" destId="{9D595389-1DAC-49B2-B743-7BDE3A2A70EB}" srcOrd="2" destOrd="0" parTransId="{F8C7679D-CB1C-41D9-A37E-6E6EDBBC4E4C}" sibTransId="{F5E64BE4-DED1-4AA4-A3AF-DBC887517270}"/>
    <dgm:cxn modelId="{EB896176-DF8B-48C2-8278-EC79074F9C6B}" type="presOf" srcId="{EC77D5B1-D466-4105-8748-246458631F93}" destId="{CDEC783D-975C-40FC-8C94-D43E194949CE}" srcOrd="1" destOrd="0" presId="urn:microsoft.com/office/officeart/2009/3/layout/HorizontalOrganizationChart"/>
    <dgm:cxn modelId="{8C745F5C-1834-4496-AEE5-860BD4D47153}" type="presOf" srcId="{9C3CD83B-0761-41C8-BFEB-6251AFF9188F}" destId="{5DE241E7-0EE9-4638-A08E-2E71D3C5A1C8}" srcOrd="0" destOrd="0" presId="urn:microsoft.com/office/officeart/2009/3/layout/HorizontalOrganizationChart"/>
    <dgm:cxn modelId="{5FF09052-7141-49C6-ABA6-91B1DAF30B49}" type="presOf" srcId="{47BE2189-600B-4E13-ACB9-5A3C8BDB1F7B}" destId="{4B7A0745-F042-4E76-8BD8-309A64029320}" srcOrd="1" destOrd="0" presId="urn:microsoft.com/office/officeart/2009/3/layout/HorizontalOrganizationChart"/>
    <dgm:cxn modelId="{93935C54-C0CA-4A67-8CA3-033CA196DCDA}" type="presParOf" srcId="{AF907692-635C-4BB8-928D-5AE0F10A8F0C}" destId="{CE7E317F-FD3F-4CCB-841F-8DB04E6DECC9}" srcOrd="0" destOrd="0" presId="urn:microsoft.com/office/officeart/2009/3/layout/HorizontalOrganizationChart"/>
    <dgm:cxn modelId="{F19FF794-35A4-4D58-9B4D-AD3C3B685F5D}" type="presParOf" srcId="{CE7E317F-FD3F-4CCB-841F-8DB04E6DECC9}" destId="{98DDE11A-37CD-497E-B478-3732CCED02B3}" srcOrd="0" destOrd="0" presId="urn:microsoft.com/office/officeart/2009/3/layout/HorizontalOrganizationChart"/>
    <dgm:cxn modelId="{81F6981C-7A69-4F07-BE87-99C4046D9464}" type="presParOf" srcId="{98DDE11A-37CD-497E-B478-3732CCED02B3}" destId="{F55B3BE2-B3CB-48AB-AEEC-8669A1E8537A}" srcOrd="0" destOrd="0" presId="urn:microsoft.com/office/officeart/2009/3/layout/HorizontalOrganizationChart"/>
    <dgm:cxn modelId="{FBF834E8-FB11-4414-B70F-3AA16776CF9C}" type="presParOf" srcId="{98DDE11A-37CD-497E-B478-3732CCED02B3}" destId="{D092F151-1E9B-49D3-AE4A-679697A3EF63}" srcOrd="1" destOrd="0" presId="urn:microsoft.com/office/officeart/2009/3/layout/HorizontalOrganizationChart"/>
    <dgm:cxn modelId="{1C22F8D2-7497-40C5-8C06-F2542A149C6B}" type="presParOf" srcId="{CE7E317F-FD3F-4CCB-841F-8DB04E6DECC9}" destId="{4FC6E93D-1A3F-4C62-88D8-DA1CE4FFFAAC}" srcOrd="1" destOrd="0" presId="urn:microsoft.com/office/officeart/2009/3/layout/HorizontalOrganizationChart"/>
    <dgm:cxn modelId="{221BFD0C-4B78-44FD-86B8-A022D7504C79}" type="presParOf" srcId="{4FC6E93D-1A3F-4C62-88D8-DA1CE4FFFAAC}" destId="{6B7970FF-25D0-48C0-B7A9-9E133C077C86}" srcOrd="0" destOrd="0" presId="urn:microsoft.com/office/officeart/2009/3/layout/HorizontalOrganizationChart"/>
    <dgm:cxn modelId="{B509167C-C603-4756-8177-6C5D157F9C5D}" type="presParOf" srcId="{4FC6E93D-1A3F-4C62-88D8-DA1CE4FFFAAC}" destId="{CA9B753D-5AA7-4AEF-AA2F-885773FD8AB3}" srcOrd="1" destOrd="0" presId="urn:microsoft.com/office/officeart/2009/3/layout/HorizontalOrganizationChart"/>
    <dgm:cxn modelId="{3442D1E2-3F74-4EB4-96C3-74F079AC084B}" type="presParOf" srcId="{CA9B753D-5AA7-4AEF-AA2F-885773FD8AB3}" destId="{A95E625C-BC40-477C-ABFF-BD135CCD4554}" srcOrd="0" destOrd="0" presId="urn:microsoft.com/office/officeart/2009/3/layout/HorizontalOrganizationChart"/>
    <dgm:cxn modelId="{05EAC346-F236-4882-918D-716FE2D7B7FD}" type="presParOf" srcId="{A95E625C-BC40-477C-ABFF-BD135CCD4554}" destId="{CB95A695-96CD-446D-9DFD-38D98F690497}" srcOrd="0" destOrd="0" presId="urn:microsoft.com/office/officeart/2009/3/layout/HorizontalOrganizationChart"/>
    <dgm:cxn modelId="{3EA23ACB-3525-42AC-B6E1-D328D3AD1C50}" type="presParOf" srcId="{A95E625C-BC40-477C-ABFF-BD135CCD4554}" destId="{98077F41-E446-4D01-93E5-A26783657AB6}" srcOrd="1" destOrd="0" presId="urn:microsoft.com/office/officeart/2009/3/layout/HorizontalOrganizationChart"/>
    <dgm:cxn modelId="{3E65B5CB-7858-4A3B-AFE4-533C0A352EC2}" type="presParOf" srcId="{CA9B753D-5AA7-4AEF-AA2F-885773FD8AB3}" destId="{6ED695CC-A148-449A-AE4C-0D4F68EC8D50}" srcOrd="1" destOrd="0" presId="urn:microsoft.com/office/officeart/2009/3/layout/HorizontalOrganizationChart"/>
    <dgm:cxn modelId="{6FD60AA5-1229-4B65-B6B9-7BC9D39DFC00}" type="presParOf" srcId="{6ED695CC-A148-449A-AE4C-0D4F68EC8D50}" destId="{F5745636-0EA7-4F4E-A799-58DD5ED5FC79}" srcOrd="0" destOrd="0" presId="urn:microsoft.com/office/officeart/2009/3/layout/HorizontalOrganizationChart"/>
    <dgm:cxn modelId="{D9D1BCD3-B8BF-47F4-92EB-0BB5D0469D10}" type="presParOf" srcId="{6ED695CC-A148-449A-AE4C-0D4F68EC8D50}" destId="{E013B39C-434C-4664-9513-EBC11F6C799E}" srcOrd="1" destOrd="0" presId="urn:microsoft.com/office/officeart/2009/3/layout/HorizontalOrganizationChart"/>
    <dgm:cxn modelId="{310E36CE-2B29-40C4-9B0E-B8F006FFA6A9}" type="presParOf" srcId="{E013B39C-434C-4664-9513-EBC11F6C799E}" destId="{083BAD84-3FDD-4201-8FCD-AAE7B9114F32}" srcOrd="0" destOrd="0" presId="urn:microsoft.com/office/officeart/2009/3/layout/HorizontalOrganizationChart"/>
    <dgm:cxn modelId="{CA653437-1925-431E-AEEE-02318423F333}" type="presParOf" srcId="{083BAD84-3FDD-4201-8FCD-AAE7B9114F32}" destId="{CD30CFE3-7994-4D83-A3BD-226CB3BDF55D}" srcOrd="0" destOrd="0" presId="urn:microsoft.com/office/officeart/2009/3/layout/HorizontalOrganizationChart"/>
    <dgm:cxn modelId="{0B085372-E722-464B-A497-D508AA38F132}" type="presParOf" srcId="{083BAD84-3FDD-4201-8FCD-AAE7B9114F32}" destId="{9295D9C5-9CFB-46F3-8829-E7D2A1756907}" srcOrd="1" destOrd="0" presId="urn:microsoft.com/office/officeart/2009/3/layout/HorizontalOrganizationChart"/>
    <dgm:cxn modelId="{43D51C1C-4D8A-414A-8AE6-365ADFD1CA35}" type="presParOf" srcId="{E013B39C-434C-4664-9513-EBC11F6C799E}" destId="{36EABC38-9982-4ABD-BB86-8BE41B712009}" srcOrd="1" destOrd="0" presId="urn:microsoft.com/office/officeart/2009/3/layout/HorizontalOrganizationChart"/>
    <dgm:cxn modelId="{3CD2403B-0D21-4320-ADBD-42B2045637C1}" type="presParOf" srcId="{E013B39C-434C-4664-9513-EBC11F6C799E}" destId="{3DC5E00D-A949-43FB-9443-608CA2363808}" srcOrd="2" destOrd="0" presId="urn:microsoft.com/office/officeart/2009/3/layout/HorizontalOrganizationChart"/>
    <dgm:cxn modelId="{011160FD-C1A7-4796-B28C-7FEDA8390433}" type="presParOf" srcId="{6ED695CC-A148-449A-AE4C-0D4F68EC8D50}" destId="{9E87F695-F94F-47B3-A451-54D562AE3072}" srcOrd="2" destOrd="0" presId="urn:microsoft.com/office/officeart/2009/3/layout/HorizontalOrganizationChart"/>
    <dgm:cxn modelId="{9AADC2F2-FDDC-4B95-8392-AE7A905CD869}" type="presParOf" srcId="{6ED695CC-A148-449A-AE4C-0D4F68EC8D50}" destId="{E1465053-69D2-4C2B-8C20-1B36BDE583B6}" srcOrd="3" destOrd="0" presId="urn:microsoft.com/office/officeart/2009/3/layout/HorizontalOrganizationChart"/>
    <dgm:cxn modelId="{D399ED4F-377D-48D0-BC7E-00E3DF171649}" type="presParOf" srcId="{E1465053-69D2-4C2B-8C20-1B36BDE583B6}" destId="{37DDBC49-6044-44E9-8F56-6544355EF9EF}" srcOrd="0" destOrd="0" presId="urn:microsoft.com/office/officeart/2009/3/layout/HorizontalOrganizationChart"/>
    <dgm:cxn modelId="{FF8D59D8-7085-467A-9ABB-B318DEC8335E}" type="presParOf" srcId="{37DDBC49-6044-44E9-8F56-6544355EF9EF}" destId="{2AEB2772-D291-411D-A6E7-AC2D02892AE3}" srcOrd="0" destOrd="0" presId="urn:microsoft.com/office/officeart/2009/3/layout/HorizontalOrganizationChart"/>
    <dgm:cxn modelId="{BABF4018-8C32-4C3C-BA6F-6BF9A5E376FD}" type="presParOf" srcId="{37DDBC49-6044-44E9-8F56-6544355EF9EF}" destId="{FF84138A-56C2-45AC-89E7-D37A232E1D9D}" srcOrd="1" destOrd="0" presId="urn:microsoft.com/office/officeart/2009/3/layout/HorizontalOrganizationChart"/>
    <dgm:cxn modelId="{41484B2C-7EC6-4F7D-B4B7-1D35CEE2059F}" type="presParOf" srcId="{E1465053-69D2-4C2B-8C20-1B36BDE583B6}" destId="{02CE1B2E-141F-47CB-9C57-2C7760F829DE}" srcOrd="1" destOrd="0" presId="urn:microsoft.com/office/officeart/2009/3/layout/HorizontalOrganizationChart"/>
    <dgm:cxn modelId="{1A5748FC-CB51-4BF0-BD1E-B40C1E2765A8}" type="presParOf" srcId="{E1465053-69D2-4C2B-8C20-1B36BDE583B6}" destId="{669832A5-EE45-42B1-AC75-F427C8DC206F}" srcOrd="2" destOrd="0" presId="urn:microsoft.com/office/officeart/2009/3/layout/HorizontalOrganizationChart"/>
    <dgm:cxn modelId="{01B60BE0-8C45-4503-8128-F5CE41389F67}" type="presParOf" srcId="{6ED695CC-A148-449A-AE4C-0D4F68EC8D50}" destId="{25DE69CB-D9CB-469A-A622-A55FD336D4D8}" srcOrd="4" destOrd="0" presId="urn:microsoft.com/office/officeart/2009/3/layout/HorizontalOrganizationChart"/>
    <dgm:cxn modelId="{02B83E0E-2861-4432-BD9D-495722496F12}" type="presParOf" srcId="{6ED695CC-A148-449A-AE4C-0D4F68EC8D50}" destId="{A52A92B1-5A2A-4E44-9564-CFDF77EB54A9}" srcOrd="5" destOrd="0" presId="urn:microsoft.com/office/officeart/2009/3/layout/HorizontalOrganizationChart"/>
    <dgm:cxn modelId="{6A234DAC-A145-408B-A90C-1DD64E3C7C47}" type="presParOf" srcId="{A52A92B1-5A2A-4E44-9564-CFDF77EB54A9}" destId="{1207CF98-F1C7-40F2-BB39-571EC184CD97}" srcOrd="0" destOrd="0" presId="urn:microsoft.com/office/officeart/2009/3/layout/HorizontalOrganizationChart"/>
    <dgm:cxn modelId="{A0E7AD3D-8CA9-488D-9956-9B8145C3F5CC}" type="presParOf" srcId="{1207CF98-F1C7-40F2-BB39-571EC184CD97}" destId="{695E4FC3-A9FB-4DBC-B3B9-DA466BA9CB14}" srcOrd="0" destOrd="0" presId="urn:microsoft.com/office/officeart/2009/3/layout/HorizontalOrganizationChart"/>
    <dgm:cxn modelId="{DD9B0BB8-A37B-4E50-9B8C-A682DEE5C712}" type="presParOf" srcId="{1207CF98-F1C7-40F2-BB39-571EC184CD97}" destId="{4B7A0745-F042-4E76-8BD8-309A64029320}" srcOrd="1" destOrd="0" presId="urn:microsoft.com/office/officeart/2009/3/layout/HorizontalOrganizationChart"/>
    <dgm:cxn modelId="{DD86D618-05D5-4A74-B899-A43960D507A9}" type="presParOf" srcId="{A52A92B1-5A2A-4E44-9564-CFDF77EB54A9}" destId="{C7D2540A-21D9-462D-98DB-B685B80A2830}" srcOrd="1" destOrd="0" presId="urn:microsoft.com/office/officeart/2009/3/layout/HorizontalOrganizationChart"/>
    <dgm:cxn modelId="{149C6344-C322-44E5-9C8B-C2F0AE2A0B4E}" type="presParOf" srcId="{A52A92B1-5A2A-4E44-9564-CFDF77EB54A9}" destId="{1B94484A-0B88-4BF4-86F3-83078ECD5591}" srcOrd="2" destOrd="0" presId="urn:microsoft.com/office/officeart/2009/3/layout/HorizontalOrganizationChart"/>
    <dgm:cxn modelId="{6E951551-B204-40AE-A906-E7F61C0CAF80}" type="presParOf" srcId="{6ED695CC-A148-449A-AE4C-0D4F68EC8D50}" destId="{44CF1CBF-5CEA-478A-A102-5AE8F9EFDE2C}" srcOrd="6" destOrd="0" presId="urn:microsoft.com/office/officeart/2009/3/layout/HorizontalOrganizationChart"/>
    <dgm:cxn modelId="{29A2A818-5E6A-4349-835C-91F404B92461}" type="presParOf" srcId="{6ED695CC-A148-449A-AE4C-0D4F68EC8D50}" destId="{22C11DC2-5617-4F07-8542-6E93CA09B7FA}" srcOrd="7" destOrd="0" presId="urn:microsoft.com/office/officeart/2009/3/layout/HorizontalOrganizationChart"/>
    <dgm:cxn modelId="{725A489F-CD9E-4A8C-B459-B0FAE00D7129}" type="presParOf" srcId="{22C11DC2-5617-4F07-8542-6E93CA09B7FA}" destId="{001703D7-B918-4464-8214-8B71277ED32C}" srcOrd="0" destOrd="0" presId="urn:microsoft.com/office/officeart/2009/3/layout/HorizontalOrganizationChart"/>
    <dgm:cxn modelId="{216FD19F-9B72-423F-9E91-D91C3DD115B9}" type="presParOf" srcId="{001703D7-B918-4464-8214-8B71277ED32C}" destId="{996D5A40-A5DD-4C6A-A58F-7362D4834F31}" srcOrd="0" destOrd="0" presId="urn:microsoft.com/office/officeart/2009/3/layout/HorizontalOrganizationChart"/>
    <dgm:cxn modelId="{A4A08DA7-233B-41CC-B7E3-0DD79795FD16}" type="presParOf" srcId="{001703D7-B918-4464-8214-8B71277ED32C}" destId="{502D60EC-30E3-446C-A63C-6C83E71037FF}" srcOrd="1" destOrd="0" presId="urn:microsoft.com/office/officeart/2009/3/layout/HorizontalOrganizationChart"/>
    <dgm:cxn modelId="{6E829E58-7AB1-449D-A304-2D1EF29F0F45}" type="presParOf" srcId="{22C11DC2-5617-4F07-8542-6E93CA09B7FA}" destId="{0A136DE9-C2F7-4D8D-ADEE-CF02F7C38506}" srcOrd="1" destOrd="0" presId="urn:microsoft.com/office/officeart/2009/3/layout/HorizontalOrganizationChart"/>
    <dgm:cxn modelId="{43AC3A32-6B97-47DE-BBD5-02A53F990DB2}" type="presParOf" srcId="{22C11DC2-5617-4F07-8542-6E93CA09B7FA}" destId="{92682252-4EE3-4C5B-AD68-4494F4FC1002}" srcOrd="2" destOrd="0" presId="urn:microsoft.com/office/officeart/2009/3/layout/HorizontalOrganizationChart"/>
    <dgm:cxn modelId="{DBF61729-CBF8-4200-896A-77887AD75C2D}" type="presParOf" srcId="{CA9B753D-5AA7-4AEF-AA2F-885773FD8AB3}" destId="{F9EA5998-0EB8-478E-9B3A-14AB92646D1E}" srcOrd="2" destOrd="0" presId="urn:microsoft.com/office/officeart/2009/3/layout/HorizontalOrganizationChart"/>
    <dgm:cxn modelId="{E57252F8-94D9-43E1-92C5-DE8F11AD7385}" type="presParOf" srcId="{4FC6E93D-1A3F-4C62-88D8-DA1CE4FFFAAC}" destId="{D8ABF2C8-2033-4CB6-9158-7E915336B698}" srcOrd="2" destOrd="0" presId="urn:microsoft.com/office/officeart/2009/3/layout/HorizontalOrganizationChart"/>
    <dgm:cxn modelId="{43789079-EF19-4FF4-B47B-378A47BB571A}" type="presParOf" srcId="{4FC6E93D-1A3F-4C62-88D8-DA1CE4FFFAAC}" destId="{88DD8E6F-2A96-40D5-A9C5-A92E4A4D5261}" srcOrd="3" destOrd="0" presId="urn:microsoft.com/office/officeart/2009/3/layout/HorizontalOrganizationChart"/>
    <dgm:cxn modelId="{E46E1762-B4C0-487F-A3E0-7456D25D0A52}" type="presParOf" srcId="{88DD8E6F-2A96-40D5-A9C5-A92E4A4D5261}" destId="{F9F00172-F07F-438A-AFB4-B127C8C03D88}" srcOrd="0" destOrd="0" presId="urn:microsoft.com/office/officeart/2009/3/layout/HorizontalOrganizationChart"/>
    <dgm:cxn modelId="{15C6BDEF-A723-43EB-9350-B11B1C04E0FA}" type="presParOf" srcId="{F9F00172-F07F-438A-AFB4-B127C8C03D88}" destId="{20BCEC3B-88CC-401F-8828-1EA965A1FAD4}" srcOrd="0" destOrd="0" presId="urn:microsoft.com/office/officeart/2009/3/layout/HorizontalOrganizationChart"/>
    <dgm:cxn modelId="{D4790195-2DD0-42EC-944D-21382540DBBE}" type="presParOf" srcId="{F9F00172-F07F-438A-AFB4-B127C8C03D88}" destId="{B4EA16A7-79B1-4E34-BB87-0BF17911F8E6}" srcOrd="1" destOrd="0" presId="urn:microsoft.com/office/officeart/2009/3/layout/HorizontalOrganizationChart"/>
    <dgm:cxn modelId="{DF4135DF-3935-42D2-9D9D-B9E922A28903}" type="presParOf" srcId="{88DD8E6F-2A96-40D5-A9C5-A92E4A4D5261}" destId="{EBF1B6A5-F0CA-428E-8F00-54A691A01CC5}" srcOrd="1" destOrd="0" presId="urn:microsoft.com/office/officeart/2009/3/layout/HorizontalOrganizationChart"/>
    <dgm:cxn modelId="{EB4244B4-ADDF-4558-AF7B-3D18B0BA9F19}" type="presParOf" srcId="{EBF1B6A5-F0CA-428E-8F00-54A691A01CC5}" destId="{85512C59-FB65-47FC-9ADE-EE3A4EF6FBFA}" srcOrd="0" destOrd="0" presId="urn:microsoft.com/office/officeart/2009/3/layout/HorizontalOrganizationChart"/>
    <dgm:cxn modelId="{D0585214-B17B-4864-9E6F-4CAEEB553E87}" type="presParOf" srcId="{EBF1B6A5-F0CA-428E-8F00-54A691A01CC5}" destId="{1FD34760-59F3-4C9B-9D68-76CFCD43AC22}" srcOrd="1" destOrd="0" presId="urn:microsoft.com/office/officeart/2009/3/layout/HorizontalOrganizationChart"/>
    <dgm:cxn modelId="{887E2038-905C-4339-B697-3D88FCEC8524}" type="presParOf" srcId="{1FD34760-59F3-4C9B-9D68-76CFCD43AC22}" destId="{34F477BE-CF2B-4118-8874-87DFDE3EC39B}" srcOrd="0" destOrd="0" presId="urn:microsoft.com/office/officeart/2009/3/layout/HorizontalOrganizationChart"/>
    <dgm:cxn modelId="{6BAB1502-F60D-4347-B14A-9AF5E14ED1CF}" type="presParOf" srcId="{34F477BE-CF2B-4118-8874-87DFDE3EC39B}" destId="{5DE241E7-0EE9-4638-A08E-2E71D3C5A1C8}" srcOrd="0" destOrd="0" presId="urn:microsoft.com/office/officeart/2009/3/layout/HorizontalOrganizationChart"/>
    <dgm:cxn modelId="{D82BEA67-F5C9-49C5-8EC4-3A09EEED8430}" type="presParOf" srcId="{34F477BE-CF2B-4118-8874-87DFDE3EC39B}" destId="{FCB3E2EE-24C5-4618-B6B3-F3254B398D2C}" srcOrd="1" destOrd="0" presId="urn:microsoft.com/office/officeart/2009/3/layout/HorizontalOrganizationChart"/>
    <dgm:cxn modelId="{4297B400-156E-4F40-B89C-74597F271E83}" type="presParOf" srcId="{1FD34760-59F3-4C9B-9D68-76CFCD43AC22}" destId="{1B85D415-865E-4277-B19D-8B8B4568F6AC}" srcOrd="1" destOrd="0" presId="urn:microsoft.com/office/officeart/2009/3/layout/HorizontalOrganizationChart"/>
    <dgm:cxn modelId="{88276A4D-D1E1-4AF3-9586-1CA6EB059388}" type="presParOf" srcId="{1FD34760-59F3-4C9B-9D68-76CFCD43AC22}" destId="{9BFA800A-B458-479A-8E1F-20E2DEA85DA8}" srcOrd="2" destOrd="0" presId="urn:microsoft.com/office/officeart/2009/3/layout/HorizontalOrganizationChart"/>
    <dgm:cxn modelId="{D2574C5C-36F8-457D-A316-E77845EEE4D1}" type="presParOf" srcId="{88DD8E6F-2A96-40D5-A9C5-A92E4A4D5261}" destId="{5B872B1D-E822-4BA9-8511-102948B6C52D}" srcOrd="2" destOrd="0" presId="urn:microsoft.com/office/officeart/2009/3/layout/HorizontalOrganizationChart"/>
    <dgm:cxn modelId="{E43D4299-7B0A-4795-9D0E-D7D26169E10B}" type="presParOf" srcId="{4FC6E93D-1A3F-4C62-88D8-DA1CE4FFFAAC}" destId="{55BEF5E1-E90F-4945-A68D-688D57973442}" srcOrd="4" destOrd="0" presId="urn:microsoft.com/office/officeart/2009/3/layout/HorizontalOrganizationChart"/>
    <dgm:cxn modelId="{29EBE8CE-C767-4716-A84E-B38C8A102555}" type="presParOf" srcId="{4FC6E93D-1A3F-4C62-88D8-DA1CE4FFFAAC}" destId="{DD2C57E8-09F4-4E8F-90C2-E137E7D0411A}" srcOrd="5" destOrd="0" presId="urn:microsoft.com/office/officeart/2009/3/layout/HorizontalOrganizationChart"/>
    <dgm:cxn modelId="{C02430C6-9F67-4436-9C2C-EC1287B9D59F}" type="presParOf" srcId="{DD2C57E8-09F4-4E8F-90C2-E137E7D0411A}" destId="{2A482EC4-D326-448E-8146-052353485C6D}" srcOrd="0" destOrd="0" presId="urn:microsoft.com/office/officeart/2009/3/layout/HorizontalOrganizationChart"/>
    <dgm:cxn modelId="{CB950154-B732-41CD-BC05-ADB5252C683A}" type="presParOf" srcId="{2A482EC4-D326-448E-8146-052353485C6D}" destId="{2F3857E1-3AE1-424C-8BDD-939B6C73FCB0}" srcOrd="0" destOrd="0" presId="urn:microsoft.com/office/officeart/2009/3/layout/HorizontalOrganizationChart"/>
    <dgm:cxn modelId="{5DA8CCF1-498B-471F-AE0F-AE6803280F61}" type="presParOf" srcId="{2A482EC4-D326-448E-8146-052353485C6D}" destId="{1C25B658-3587-4459-A80C-0E933E391831}" srcOrd="1" destOrd="0" presId="urn:microsoft.com/office/officeart/2009/3/layout/HorizontalOrganizationChart"/>
    <dgm:cxn modelId="{D1817FAE-2974-41C4-9BD9-8B2F380FF4A4}" type="presParOf" srcId="{DD2C57E8-09F4-4E8F-90C2-E137E7D0411A}" destId="{A4FB8A8C-F2F0-49B9-9E4D-C8C1861894D0}" srcOrd="1" destOrd="0" presId="urn:microsoft.com/office/officeart/2009/3/layout/HorizontalOrganizationChart"/>
    <dgm:cxn modelId="{06FAF071-190A-4FCF-9B36-72C814788CFF}" type="presParOf" srcId="{A4FB8A8C-F2F0-49B9-9E4D-C8C1861894D0}" destId="{56435E8F-3C9F-4A2B-ACD7-C3F94BE4B085}" srcOrd="0" destOrd="0" presId="urn:microsoft.com/office/officeart/2009/3/layout/HorizontalOrganizationChart"/>
    <dgm:cxn modelId="{08D1BF76-7B42-426F-AF37-25FBFF1C91A3}" type="presParOf" srcId="{A4FB8A8C-F2F0-49B9-9E4D-C8C1861894D0}" destId="{C44F44FC-DF18-42B4-9843-C62F3328AC29}" srcOrd="1" destOrd="0" presId="urn:microsoft.com/office/officeart/2009/3/layout/HorizontalOrganizationChart"/>
    <dgm:cxn modelId="{337AF2EB-3958-4570-95C8-010DA114B649}" type="presParOf" srcId="{C44F44FC-DF18-42B4-9843-C62F3328AC29}" destId="{7E9B264C-0E0F-446A-8D0C-DD301449D173}" srcOrd="0" destOrd="0" presId="urn:microsoft.com/office/officeart/2009/3/layout/HorizontalOrganizationChart"/>
    <dgm:cxn modelId="{09E225F8-D579-405C-8E2B-1BA7E7053EB7}" type="presParOf" srcId="{7E9B264C-0E0F-446A-8D0C-DD301449D173}" destId="{06DFD731-558F-4379-8F4C-9E155467F925}" srcOrd="0" destOrd="0" presId="urn:microsoft.com/office/officeart/2009/3/layout/HorizontalOrganizationChart"/>
    <dgm:cxn modelId="{977B402B-E9AC-4C44-85B7-80557D875769}" type="presParOf" srcId="{7E9B264C-0E0F-446A-8D0C-DD301449D173}" destId="{CDEC783D-975C-40FC-8C94-D43E194949CE}" srcOrd="1" destOrd="0" presId="urn:microsoft.com/office/officeart/2009/3/layout/HorizontalOrganizationChart"/>
    <dgm:cxn modelId="{EC9E58E6-2809-4221-B836-3C4F27F6F70D}" type="presParOf" srcId="{C44F44FC-DF18-42B4-9843-C62F3328AC29}" destId="{39EF2F70-C036-4B7E-A9CE-C2AA41309A55}" srcOrd="1" destOrd="0" presId="urn:microsoft.com/office/officeart/2009/3/layout/HorizontalOrganizationChart"/>
    <dgm:cxn modelId="{99B88DA1-730D-430B-B2A6-22D0C91B6213}" type="presParOf" srcId="{C44F44FC-DF18-42B4-9843-C62F3328AC29}" destId="{DA7EAB8E-6638-47EF-AE05-A0D3618E238F}" srcOrd="2" destOrd="0" presId="urn:microsoft.com/office/officeart/2009/3/layout/HorizontalOrganizationChart"/>
    <dgm:cxn modelId="{A3DA9A77-95D5-43D4-A833-DCFDBDEF7DFF}" type="presParOf" srcId="{A4FB8A8C-F2F0-49B9-9E4D-C8C1861894D0}" destId="{05595D3D-FA01-417C-A6E6-39C4125E444A}" srcOrd="2" destOrd="0" presId="urn:microsoft.com/office/officeart/2009/3/layout/HorizontalOrganizationChart"/>
    <dgm:cxn modelId="{4B530BEA-808C-468C-AABF-70F8F52ABB36}" type="presParOf" srcId="{A4FB8A8C-F2F0-49B9-9E4D-C8C1861894D0}" destId="{9A30E80A-094F-4629-8E93-0FDF15246D25}" srcOrd="3" destOrd="0" presId="urn:microsoft.com/office/officeart/2009/3/layout/HorizontalOrganizationChart"/>
    <dgm:cxn modelId="{6CF5CC66-A10E-4531-89F4-8C43B7D7A889}" type="presParOf" srcId="{9A30E80A-094F-4629-8E93-0FDF15246D25}" destId="{48B5398B-D24F-4BDB-A607-BE67676086DD}" srcOrd="0" destOrd="0" presId="urn:microsoft.com/office/officeart/2009/3/layout/HorizontalOrganizationChart"/>
    <dgm:cxn modelId="{5895EECA-D00C-4C43-AA44-57DEDC563D57}" type="presParOf" srcId="{48B5398B-D24F-4BDB-A607-BE67676086DD}" destId="{13F4F7E5-55FA-4733-8473-E3A6D4361D88}" srcOrd="0" destOrd="0" presId="urn:microsoft.com/office/officeart/2009/3/layout/HorizontalOrganizationChart"/>
    <dgm:cxn modelId="{952EB787-C352-4650-A6F0-00D2F2D22B08}" type="presParOf" srcId="{48B5398B-D24F-4BDB-A607-BE67676086DD}" destId="{F16A8076-AF96-4D23-8FD3-EC52221564BC}" srcOrd="1" destOrd="0" presId="urn:microsoft.com/office/officeart/2009/3/layout/HorizontalOrganizationChart"/>
    <dgm:cxn modelId="{9F6D994D-C68B-43C2-9DA8-8BA1D179997E}" type="presParOf" srcId="{9A30E80A-094F-4629-8E93-0FDF15246D25}" destId="{53031804-C67A-41A7-A95A-0575D663CFE9}" srcOrd="1" destOrd="0" presId="urn:microsoft.com/office/officeart/2009/3/layout/HorizontalOrganizationChart"/>
    <dgm:cxn modelId="{89AE2686-6D12-4C2C-89C3-12BFFADA28F6}" type="presParOf" srcId="{9A30E80A-094F-4629-8E93-0FDF15246D25}" destId="{AEB0C0D6-0906-4370-8905-35FE13F2879E}" srcOrd="2" destOrd="0" presId="urn:microsoft.com/office/officeart/2009/3/layout/HorizontalOrganizationChart"/>
    <dgm:cxn modelId="{DF961A9D-24E6-44F9-82C6-FC34BDB1BBFD}" type="presParOf" srcId="{DD2C57E8-09F4-4E8F-90C2-E137E7D0411A}" destId="{20C2FEEA-F53C-4D99-B51F-6DEE70603788}" srcOrd="2" destOrd="0" presId="urn:microsoft.com/office/officeart/2009/3/layout/HorizontalOrganizationChart"/>
    <dgm:cxn modelId="{2FFB857D-2834-4CDA-9B87-73CA75559B34}" type="presParOf" srcId="{CE7E317F-FD3F-4CCB-841F-8DB04E6DECC9}" destId="{34978F80-F57A-40EA-A468-D998F788BF61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2F47FAC-7069-454A-9B49-227921ADA8A3}" type="doc">
      <dgm:prSet loTypeId="urn:microsoft.com/office/officeart/2005/8/layout/hList7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558DAB-ADB7-4401-8889-7DF03AEF0E67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/>
            <a:t>Количество спортсменов на подготовке</a:t>
          </a:r>
          <a:endParaRPr lang="ru-RU" sz="1400" dirty="0"/>
        </a:p>
      </dgm:t>
    </dgm:pt>
    <dgm:pt modelId="{6ACADCA9-B0B9-4609-8FD7-BE3E16B9D8D5}" type="parTrans" cxnId="{C2E54904-C0F3-4B57-8F7C-776CD99A46A6}">
      <dgm:prSet/>
      <dgm:spPr/>
      <dgm:t>
        <a:bodyPr/>
        <a:lstStyle/>
        <a:p>
          <a:endParaRPr lang="ru-RU" sz="2400"/>
        </a:p>
      </dgm:t>
    </dgm:pt>
    <dgm:pt modelId="{F68155B2-CA0D-46C7-AF1A-0BFF5C79558C}" type="sibTrans" cxnId="{C2E54904-C0F3-4B57-8F7C-776CD99A46A6}">
      <dgm:prSet/>
      <dgm:spPr/>
      <dgm:t>
        <a:bodyPr/>
        <a:lstStyle/>
        <a:p>
          <a:endParaRPr lang="ru-RU" sz="2400"/>
        </a:p>
      </dgm:t>
    </dgm:pt>
    <dgm:pt modelId="{772F07CC-E336-4995-B4C7-5C9A998D9348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/>
            <a:t>Обеспечение участия в спортивных </a:t>
          </a:r>
          <a:r>
            <a:rPr lang="ru-RU" sz="1400" smtClean="0"/>
            <a:t>мероприятиях сборных </a:t>
          </a:r>
          <a:r>
            <a:rPr lang="ru-RU" sz="1400" dirty="0" smtClean="0"/>
            <a:t>команд автономного округа</a:t>
          </a:r>
          <a:endParaRPr lang="ru-RU" sz="1400" dirty="0"/>
        </a:p>
      </dgm:t>
    </dgm:pt>
    <dgm:pt modelId="{45FCCB49-CFE9-4B34-991C-C01093F41674}" type="parTrans" cxnId="{D05C679C-9AD6-4511-8B13-99C79B543A43}">
      <dgm:prSet/>
      <dgm:spPr/>
      <dgm:t>
        <a:bodyPr/>
        <a:lstStyle/>
        <a:p>
          <a:endParaRPr lang="ru-RU" sz="2400"/>
        </a:p>
      </dgm:t>
    </dgm:pt>
    <dgm:pt modelId="{7B0FC5D1-9BC5-4A30-8E64-2716F6DAE16F}" type="sibTrans" cxnId="{D05C679C-9AD6-4511-8B13-99C79B543A43}">
      <dgm:prSet/>
      <dgm:spPr/>
      <dgm:t>
        <a:bodyPr/>
        <a:lstStyle/>
        <a:p>
          <a:endParaRPr lang="ru-RU" sz="2400"/>
        </a:p>
      </dgm:t>
    </dgm:pt>
    <dgm:pt modelId="{A058244A-5802-4D73-9063-5FD88109F0B0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/>
            <a:t>Количество завоеванных медалей на всероссийских и международных соревнованиях</a:t>
          </a:r>
          <a:endParaRPr lang="ru-RU" sz="1400" dirty="0"/>
        </a:p>
      </dgm:t>
    </dgm:pt>
    <dgm:pt modelId="{0D96319F-EFB2-4D7D-87E9-39D8E64EB734}" type="parTrans" cxnId="{15AE6ED1-C4F0-4ED4-AF9F-DB50D33D7F2D}">
      <dgm:prSet/>
      <dgm:spPr/>
      <dgm:t>
        <a:bodyPr/>
        <a:lstStyle/>
        <a:p>
          <a:endParaRPr lang="ru-RU" sz="2400"/>
        </a:p>
      </dgm:t>
    </dgm:pt>
    <dgm:pt modelId="{951BB65B-9361-483A-B876-481C500DFE88}" type="sibTrans" cxnId="{15AE6ED1-C4F0-4ED4-AF9F-DB50D33D7F2D}">
      <dgm:prSet/>
      <dgm:spPr/>
      <dgm:t>
        <a:bodyPr/>
        <a:lstStyle/>
        <a:p>
          <a:endParaRPr lang="ru-RU" sz="2400"/>
        </a:p>
      </dgm:t>
    </dgm:pt>
    <dgm:pt modelId="{1EB52115-063B-4109-B93A-3E36F0307208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400" dirty="0" smtClean="0"/>
            <a:t>Количество спортсменов в списках кандидатов в спортивные сборные команды России</a:t>
          </a:r>
          <a:endParaRPr lang="ru-RU" sz="1400" dirty="0"/>
        </a:p>
      </dgm:t>
    </dgm:pt>
    <dgm:pt modelId="{9B104E3B-5B42-435C-8DCA-BFF407746888}" type="sibTrans" cxnId="{22F41170-506E-482F-8055-D39B486893CA}">
      <dgm:prSet/>
      <dgm:spPr/>
      <dgm:t>
        <a:bodyPr/>
        <a:lstStyle/>
        <a:p>
          <a:endParaRPr lang="ru-RU" sz="2400"/>
        </a:p>
      </dgm:t>
    </dgm:pt>
    <dgm:pt modelId="{2EC2EDA1-2493-48EB-8F98-6B1DCD75321B}" type="parTrans" cxnId="{22F41170-506E-482F-8055-D39B486893CA}">
      <dgm:prSet/>
      <dgm:spPr/>
      <dgm:t>
        <a:bodyPr/>
        <a:lstStyle/>
        <a:p>
          <a:endParaRPr lang="ru-RU" sz="2400"/>
        </a:p>
      </dgm:t>
    </dgm:pt>
    <dgm:pt modelId="{037EC79A-97D7-401A-B79E-F325C37489CA}" type="pres">
      <dgm:prSet presAssocID="{72F47FAC-7069-454A-9B49-227921ADA8A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BBF26E-D65D-4161-B000-6E4233A3E9D4}" type="pres">
      <dgm:prSet presAssocID="{72F47FAC-7069-454A-9B49-227921ADA8A3}" presName="fgShape" presStyleLbl="fgShp" presStyleIdx="0" presStyleCnt="1"/>
      <dgm:spPr/>
      <dgm:t>
        <a:bodyPr/>
        <a:lstStyle/>
        <a:p>
          <a:endParaRPr lang="ru-RU"/>
        </a:p>
      </dgm:t>
    </dgm:pt>
    <dgm:pt modelId="{B581FC8B-92B1-4C07-B83E-0B50B3483369}" type="pres">
      <dgm:prSet presAssocID="{72F47FAC-7069-454A-9B49-227921ADA8A3}" presName="linComp" presStyleCnt="0"/>
      <dgm:spPr/>
      <dgm:t>
        <a:bodyPr/>
        <a:lstStyle/>
        <a:p>
          <a:endParaRPr lang="ru-RU"/>
        </a:p>
      </dgm:t>
    </dgm:pt>
    <dgm:pt modelId="{97F66769-6164-4898-8545-63E23060610A}" type="pres">
      <dgm:prSet presAssocID="{CA558DAB-ADB7-4401-8889-7DF03AEF0E67}" presName="compNode" presStyleCnt="0"/>
      <dgm:spPr/>
      <dgm:t>
        <a:bodyPr/>
        <a:lstStyle/>
        <a:p>
          <a:endParaRPr lang="ru-RU"/>
        </a:p>
      </dgm:t>
    </dgm:pt>
    <dgm:pt modelId="{71A09057-06AC-4648-A58E-99F58081BC02}" type="pres">
      <dgm:prSet presAssocID="{CA558DAB-ADB7-4401-8889-7DF03AEF0E67}" presName="bkgdShape" presStyleLbl="node1" presStyleIdx="0" presStyleCnt="4"/>
      <dgm:spPr/>
      <dgm:t>
        <a:bodyPr/>
        <a:lstStyle/>
        <a:p>
          <a:endParaRPr lang="ru-RU"/>
        </a:p>
      </dgm:t>
    </dgm:pt>
    <dgm:pt modelId="{DA6BF19C-AB21-495F-A52F-DEC6A8135ED6}" type="pres">
      <dgm:prSet presAssocID="{CA558DAB-ADB7-4401-8889-7DF03AEF0E67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03014-9B7A-41A8-8A25-E8C1194D7511}" type="pres">
      <dgm:prSet presAssocID="{CA558DAB-ADB7-4401-8889-7DF03AEF0E67}" presName="invisiNode" presStyleLbl="node1" presStyleIdx="0" presStyleCnt="4"/>
      <dgm:spPr/>
      <dgm:t>
        <a:bodyPr/>
        <a:lstStyle/>
        <a:p>
          <a:endParaRPr lang="ru-RU"/>
        </a:p>
      </dgm:t>
    </dgm:pt>
    <dgm:pt modelId="{BC4546AA-B79B-412D-AC65-52CDAEEB3BC1}" type="pres">
      <dgm:prSet presAssocID="{CA558DAB-ADB7-4401-8889-7DF03AEF0E67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87D724D-5B34-4797-8AB7-D2875D8DF8A4}" type="pres">
      <dgm:prSet presAssocID="{F68155B2-CA0D-46C7-AF1A-0BFF5C79558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537B9AC-45C1-4CC1-B4FA-25D8006F8CAF}" type="pres">
      <dgm:prSet presAssocID="{772F07CC-E336-4995-B4C7-5C9A998D9348}" presName="compNode" presStyleCnt="0"/>
      <dgm:spPr/>
      <dgm:t>
        <a:bodyPr/>
        <a:lstStyle/>
        <a:p>
          <a:endParaRPr lang="ru-RU"/>
        </a:p>
      </dgm:t>
    </dgm:pt>
    <dgm:pt modelId="{65A1B046-396F-47F0-A9A0-BE15EDA88CFF}" type="pres">
      <dgm:prSet presAssocID="{772F07CC-E336-4995-B4C7-5C9A998D9348}" presName="bkgdShape" presStyleLbl="node1" presStyleIdx="1" presStyleCnt="4"/>
      <dgm:spPr/>
      <dgm:t>
        <a:bodyPr/>
        <a:lstStyle/>
        <a:p>
          <a:endParaRPr lang="ru-RU"/>
        </a:p>
      </dgm:t>
    </dgm:pt>
    <dgm:pt modelId="{CD23C587-AF00-4427-AB54-33E2C4E8215C}" type="pres">
      <dgm:prSet presAssocID="{772F07CC-E336-4995-B4C7-5C9A998D9348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87294-0F70-4511-BBA8-CB34921EC7B5}" type="pres">
      <dgm:prSet presAssocID="{772F07CC-E336-4995-B4C7-5C9A998D9348}" presName="invisiNode" presStyleLbl="node1" presStyleIdx="1" presStyleCnt="4"/>
      <dgm:spPr/>
      <dgm:t>
        <a:bodyPr/>
        <a:lstStyle/>
        <a:p>
          <a:endParaRPr lang="ru-RU"/>
        </a:p>
      </dgm:t>
    </dgm:pt>
    <dgm:pt modelId="{B12DF5BF-18D6-49FA-906D-D53B0944780F}" type="pres">
      <dgm:prSet presAssocID="{772F07CC-E336-4995-B4C7-5C9A998D9348}" presName="imagNode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 l="-14000" r="-14000"/>
          </a:stretch>
        </a:blipFill>
      </dgm:spPr>
      <dgm:t>
        <a:bodyPr/>
        <a:lstStyle/>
        <a:p>
          <a:endParaRPr lang="ru-RU"/>
        </a:p>
      </dgm:t>
    </dgm:pt>
    <dgm:pt modelId="{418330C0-636C-479E-B6E1-31B4BAD098DC}" type="pres">
      <dgm:prSet presAssocID="{7B0FC5D1-9BC5-4A30-8E64-2716F6DAE16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550C77F-B277-4D44-B1BC-162F350C4311}" type="pres">
      <dgm:prSet presAssocID="{1EB52115-063B-4109-B93A-3E36F0307208}" presName="compNode" presStyleCnt="0"/>
      <dgm:spPr/>
      <dgm:t>
        <a:bodyPr/>
        <a:lstStyle/>
        <a:p>
          <a:endParaRPr lang="ru-RU"/>
        </a:p>
      </dgm:t>
    </dgm:pt>
    <dgm:pt modelId="{3C0345E7-8FBF-4C58-A7B9-AA2079E0F81C}" type="pres">
      <dgm:prSet presAssocID="{1EB52115-063B-4109-B93A-3E36F0307208}" presName="bkgdShape" presStyleLbl="node1" presStyleIdx="2" presStyleCnt="4"/>
      <dgm:spPr/>
      <dgm:t>
        <a:bodyPr/>
        <a:lstStyle/>
        <a:p>
          <a:endParaRPr lang="ru-RU"/>
        </a:p>
      </dgm:t>
    </dgm:pt>
    <dgm:pt modelId="{58BAF133-2896-4E95-906C-11ECDE84C6BA}" type="pres">
      <dgm:prSet presAssocID="{1EB52115-063B-4109-B93A-3E36F0307208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B40837-0CF5-4167-8505-40A8B86CFD49}" type="pres">
      <dgm:prSet presAssocID="{1EB52115-063B-4109-B93A-3E36F0307208}" presName="invisiNode" presStyleLbl="node1" presStyleIdx="2" presStyleCnt="4"/>
      <dgm:spPr/>
      <dgm:t>
        <a:bodyPr/>
        <a:lstStyle/>
        <a:p>
          <a:endParaRPr lang="ru-RU"/>
        </a:p>
      </dgm:t>
    </dgm:pt>
    <dgm:pt modelId="{07D67EB6-A3D4-4785-B2EE-12D67FC6D232}" type="pres">
      <dgm:prSet presAssocID="{1EB52115-063B-4109-B93A-3E36F0307208}" presName="imagNode" presStyleLbl="fgImgPlace1" presStyleIdx="2" presStyleCnt="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4F4EF32-B2F0-4685-8056-46762F7346F5}" type="pres">
      <dgm:prSet presAssocID="{9B104E3B-5B42-435C-8DCA-BFF40774688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ECC0327-CE4A-49C1-B42D-038A08898D0E}" type="pres">
      <dgm:prSet presAssocID="{A058244A-5802-4D73-9063-5FD88109F0B0}" presName="compNode" presStyleCnt="0"/>
      <dgm:spPr/>
      <dgm:t>
        <a:bodyPr/>
        <a:lstStyle/>
        <a:p>
          <a:endParaRPr lang="ru-RU"/>
        </a:p>
      </dgm:t>
    </dgm:pt>
    <dgm:pt modelId="{C962B305-9958-48E2-8437-8608EE75EC2D}" type="pres">
      <dgm:prSet presAssocID="{A058244A-5802-4D73-9063-5FD88109F0B0}" presName="bkgdShape" presStyleLbl="node1" presStyleIdx="3" presStyleCnt="4"/>
      <dgm:spPr/>
      <dgm:t>
        <a:bodyPr/>
        <a:lstStyle/>
        <a:p>
          <a:endParaRPr lang="ru-RU"/>
        </a:p>
      </dgm:t>
    </dgm:pt>
    <dgm:pt modelId="{C7837CD2-1BDA-4674-9F98-AD0815FB74DD}" type="pres">
      <dgm:prSet presAssocID="{A058244A-5802-4D73-9063-5FD88109F0B0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025F96-1C32-42B0-A04B-8C267DB861AF}" type="pres">
      <dgm:prSet presAssocID="{A058244A-5802-4D73-9063-5FD88109F0B0}" presName="invisiNode" presStyleLbl="node1" presStyleIdx="3" presStyleCnt="4"/>
      <dgm:spPr/>
      <dgm:t>
        <a:bodyPr/>
        <a:lstStyle/>
        <a:p>
          <a:endParaRPr lang="ru-RU"/>
        </a:p>
      </dgm:t>
    </dgm:pt>
    <dgm:pt modelId="{82FEDFD2-46D6-4C64-9193-32E0B43FC0EB}" type="pres">
      <dgm:prSet presAssocID="{A058244A-5802-4D73-9063-5FD88109F0B0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15AE6ED1-C4F0-4ED4-AF9F-DB50D33D7F2D}" srcId="{72F47FAC-7069-454A-9B49-227921ADA8A3}" destId="{A058244A-5802-4D73-9063-5FD88109F0B0}" srcOrd="3" destOrd="0" parTransId="{0D96319F-EFB2-4D7D-87E9-39D8E64EB734}" sibTransId="{951BB65B-9361-483A-B876-481C500DFE88}"/>
    <dgm:cxn modelId="{2EA7AF5E-5BD4-42DD-9BB4-9877AE4618C5}" type="presOf" srcId="{1EB52115-063B-4109-B93A-3E36F0307208}" destId="{3C0345E7-8FBF-4C58-A7B9-AA2079E0F81C}" srcOrd="0" destOrd="0" presId="urn:microsoft.com/office/officeart/2005/8/layout/hList7"/>
    <dgm:cxn modelId="{A372AB24-4755-4CC7-B6AD-0BFB4ED26B29}" type="presOf" srcId="{772F07CC-E336-4995-B4C7-5C9A998D9348}" destId="{CD23C587-AF00-4427-AB54-33E2C4E8215C}" srcOrd="1" destOrd="0" presId="urn:microsoft.com/office/officeart/2005/8/layout/hList7"/>
    <dgm:cxn modelId="{22F41170-506E-482F-8055-D39B486893CA}" srcId="{72F47FAC-7069-454A-9B49-227921ADA8A3}" destId="{1EB52115-063B-4109-B93A-3E36F0307208}" srcOrd="2" destOrd="0" parTransId="{2EC2EDA1-2493-48EB-8F98-6B1DCD75321B}" sibTransId="{9B104E3B-5B42-435C-8DCA-BFF407746888}"/>
    <dgm:cxn modelId="{D0A8AA8F-D918-4894-A27A-DDFB877BAF2E}" type="presOf" srcId="{CA558DAB-ADB7-4401-8889-7DF03AEF0E67}" destId="{71A09057-06AC-4648-A58E-99F58081BC02}" srcOrd="0" destOrd="0" presId="urn:microsoft.com/office/officeart/2005/8/layout/hList7"/>
    <dgm:cxn modelId="{F1CED85A-18FF-42C5-B8D4-FA9DBD1D6A05}" type="presOf" srcId="{7B0FC5D1-9BC5-4A30-8E64-2716F6DAE16F}" destId="{418330C0-636C-479E-B6E1-31B4BAD098DC}" srcOrd="0" destOrd="0" presId="urn:microsoft.com/office/officeart/2005/8/layout/hList7"/>
    <dgm:cxn modelId="{B0BC8B5B-A39D-4A7D-AD60-D38B434B2881}" type="presOf" srcId="{F68155B2-CA0D-46C7-AF1A-0BFF5C79558C}" destId="{087D724D-5B34-4797-8AB7-D2875D8DF8A4}" srcOrd="0" destOrd="0" presId="urn:microsoft.com/office/officeart/2005/8/layout/hList7"/>
    <dgm:cxn modelId="{89C932F3-B8D8-4613-A567-51192F3A39FC}" type="presOf" srcId="{1EB52115-063B-4109-B93A-3E36F0307208}" destId="{58BAF133-2896-4E95-906C-11ECDE84C6BA}" srcOrd="1" destOrd="0" presId="urn:microsoft.com/office/officeart/2005/8/layout/hList7"/>
    <dgm:cxn modelId="{0FAB4EDA-8B21-4F6F-8058-78AE90CC71CD}" type="presOf" srcId="{A058244A-5802-4D73-9063-5FD88109F0B0}" destId="{C7837CD2-1BDA-4674-9F98-AD0815FB74DD}" srcOrd="1" destOrd="0" presId="urn:microsoft.com/office/officeart/2005/8/layout/hList7"/>
    <dgm:cxn modelId="{6C1FF386-AD1D-4436-AC9D-1E87AF249EB2}" type="presOf" srcId="{772F07CC-E336-4995-B4C7-5C9A998D9348}" destId="{65A1B046-396F-47F0-A9A0-BE15EDA88CFF}" srcOrd="0" destOrd="0" presId="urn:microsoft.com/office/officeart/2005/8/layout/hList7"/>
    <dgm:cxn modelId="{F7F803F2-E8C5-48ED-B4F7-41C73A65696C}" type="presOf" srcId="{9B104E3B-5B42-435C-8DCA-BFF407746888}" destId="{34F4EF32-B2F0-4685-8056-46762F7346F5}" srcOrd="0" destOrd="0" presId="urn:microsoft.com/office/officeart/2005/8/layout/hList7"/>
    <dgm:cxn modelId="{D05C679C-9AD6-4511-8B13-99C79B543A43}" srcId="{72F47FAC-7069-454A-9B49-227921ADA8A3}" destId="{772F07CC-E336-4995-B4C7-5C9A998D9348}" srcOrd="1" destOrd="0" parTransId="{45FCCB49-CFE9-4B34-991C-C01093F41674}" sibTransId="{7B0FC5D1-9BC5-4A30-8E64-2716F6DAE16F}"/>
    <dgm:cxn modelId="{9E3CD641-3776-4541-A337-5D1DD4BEF5F0}" type="presOf" srcId="{CA558DAB-ADB7-4401-8889-7DF03AEF0E67}" destId="{DA6BF19C-AB21-495F-A52F-DEC6A8135ED6}" srcOrd="1" destOrd="0" presId="urn:microsoft.com/office/officeart/2005/8/layout/hList7"/>
    <dgm:cxn modelId="{625D9E1F-562D-403B-8117-1D0CA4AF72BB}" type="presOf" srcId="{72F47FAC-7069-454A-9B49-227921ADA8A3}" destId="{037EC79A-97D7-401A-B79E-F325C37489CA}" srcOrd="0" destOrd="0" presId="urn:microsoft.com/office/officeart/2005/8/layout/hList7"/>
    <dgm:cxn modelId="{A03D32E3-F71D-4B77-A1C4-E86133173ABB}" type="presOf" srcId="{A058244A-5802-4D73-9063-5FD88109F0B0}" destId="{C962B305-9958-48E2-8437-8608EE75EC2D}" srcOrd="0" destOrd="0" presId="urn:microsoft.com/office/officeart/2005/8/layout/hList7"/>
    <dgm:cxn modelId="{C2E54904-C0F3-4B57-8F7C-776CD99A46A6}" srcId="{72F47FAC-7069-454A-9B49-227921ADA8A3}" destId="{CA558DAB-ADB7-4401-8889-7DF03AEF0E67}" srcOrd="0" destOrd="0" parTransId="{6ACADCA9-B0B9-4609-8FD7-BE3E16B9D8D5}" sibTransId="{F68155B2-CA0D-46C7-AF1A-0BFF5C79558C}"/>
    <dgm:cxn modelId="{9C728EF4-AF92-44AB-AD9F-06101FE7D1E3}" type="presParOf" srcId="{037EC79A-97D7-401A-B79E-F325C37489CA}" destId="{00BBF26E-D65D-4161-B000-6E4233A3E9D4}" srcOrd="0" destOrd="0" presId="urn:microsoft.com/office/officeart/2005/8/layout/hList7"/>
    <dgm:cxn modelId="{E379DEAB-9C01-4F92-A4ED-E24D2E2D08CF}" type="presParOf" srcId="{037EC79A-97D7-401A-B79E-F325C37489CA}" destId="{B581FC8B-92B1-4C07-B83E-0B50B3483369}" srcOrd="1" destOrd="0" presId="urn:microsoft.com/office/officeart/2005/8/layout/hList7"/>
    <dgm:cxn modelId="{9F924905-5456-4886-869D-9F012408C365}" type="presParOf" srcId="{B581FC8B-92B1-4C07-B83E-0B50B3483369}" destId="{97F66769-6164-4898-8545-63E23060610A}" srcOrd="0" destOrd="0" presId="urn:microsoft.com/office/officeart/2005/8/layout/hList7"/>
    <dgm:cxn modelId="{96FADAB1-2FAC-4D2C-A20B-1651721F7EE7}" type="presParOf" srcId="{97F66769-6164-4898-8545-63E23060610A}" destId="{71A09057-06AC-4648-A58E-99F58081BC02}" srcOrd="0" destOrd="0" presId="urn:microsoft.com/office/officeart/2005/8/layout/hList7"/>
    <dgm:cxn modelId="{00B495D8-AD07-4710-B7AB-81BD5C9C267C}" type="presParOf" srcId="{97F66769-6164-4898-8545-63E23060610A}" destId="{DA6BF19C-AB21-495F-A52F-DEC6A8135ED6}" srcOrd="1" destOrd="0" presId="urn:microsoft.com/office/officeart/2005/8/layout/hList7"/>
    <dgm:cxn modelId="{BC3DBC70-773B-4708-9536-BF96A9FC33EE}" type="presParOf" srcId="{97F66769-6164-4898-8545-63E23060610A}" destId="{02603014-9B7A-41A8-8A25-E8C1194D7511}" srcOrd="2" destOrd="0" presId="urn:microsoft.com/office/officeart/2005/8/layout/hList7"/>
    <dgm:cxn modelId="{724DCB15-C61B-42DC-8270-A36FCD2E8835}" type="presParOf" srcId="{97F66769-6164-4898-8545-63E23060610A}" destId="{BC4546AA-B79B-412D-AC65-52CDAEEB3BC1}" srcOrd="3" destOrd="0" presId="urn:microsoft.com/office/officeart/2005/8/layout/hList7"/>
    <dgm:cxn modelId="{12DA85AB-5F53-4C24-A6DA-354FB0A59F51}" type="presParOf" srcId="{B581FC8B-92B1-4C07-B83E-0B50B3483369}" destId="{087D724D-5B34-4797-8AB7-D2875D8DF8A4}" srcOrd="1" destOrd="0" presId="urn:microsoft.com/office/officeart/2005/8/layout/hList7"/>
    <dgm:cxn modelId="{56115A13-C5E2-4955-A60C-776CA92FEA63}" type="presParOf" srcId="{B581FC8B-92B1-4C07-B83E-0B50B3483369}" destId="{C537B9AC-45C1-4CC1-B4FA-25D8006F8CAF}" srcOrd="2" destOrd="0" presId="urn:microsoft.com/office/officeart/2005/8/layout/hList7"/>
    <dgm:cxn modelId="{61E62A1C-03B0-4265-A290-CE991159621F}" type="presParOf" srcId="{C537B9AC-45C1-4CC1-B4FA-25D8006F8CAF}" destId="{65A1B046-396F-47F0-A9A0-BE15EDA88CFF}" srcOrd="0" destOrd="0" presId="urn:microsoft.com/office/officeart/2005/8/layout/hList7"/>
    <dgm:cxn modelId="{DB6E4958-9658-495A-BE96-77AA80A57F0F}" type="presParOf" srcId="{C537B9AC-45C1-4CC1-B4FA-25D8006F8CAF}" destId="{CD23C587-AF00-4427-AB54-33E2C4E8215C}" srcOrd="1" destOrd="0" presId="urn:microsoft.com/office/officeart/2005/8/layout/hList7"/>
    <dgm:cxn modelId="{B48B374E-71EF-49FB-B5F9-EE47E7B43B9F}" type="presParOf" srcId="{C537B9AC-45C1-4CC1-B4FA-25D8006F8CAF}" destId="{A8787294-0F70-4511-BBA8-CB34921EC7B5}" srcOrd="2" destOrd="0" presId="urn:microsoft.com/office/officeart/2005/8/layout/hList7"/>
    <dgm:cxn modelId="{98D880F3-23CF-44D5-8B9E-90455A1F65CE}" type="presParOf" srcId="{C537B9AC-45C1-4CC1-B4FA-25D8006F8CAF}" destId="{B12DF5BF-18D6-49FA-906D-D53B0944780F}" srcOrd="3" destOrd="0" presId="urn:microsoft.com/office/officeart/2005/8/layout/hList7"/>
    <dgm:cxn modelId="{0B5F8C50-658B-40BF-A8B4-84FE4A3D6CB3}" type="presParOf" srcId="{B581FC8B-92B1-4C07-B83E-0B50B3483369}" destId="{418330C0-636C-479E-B6E1-31B4BAD098DC}" srcOrd="3" destOrd="0" presId="urn:microsoft.com/office/officeart/2005/8/layout/hList7"/>
    <dgm:cxn modelId="{F0A48AD9-FC41-4081-801D-C3E1094D8C48}" type="presParOf" srcId="{B581FC8B-92B1-4C07-B83E-0B50B3483369}" destId="{B550C77F-B277-4D44-B1BC-162F350C4311}" srcOrd="4" destOrd="0" presId="urn:microsoft.com/office/officeart/2005/8/layout/hList7"/>
    <dgm:cxn modelId="{D9458468-308E-4F97-B2EA-E2C871FB7A6E}" type="presParOf" srcId="{B550C77F-B277-4D44-B1BC-162F350C4311}" destId="{3C0345E7-8FBF-4C58-A7B9-AA2079E0F81C}" srcOrd="0" destOrd="0" presId="urn:microsoft.com/office/officeart/2005/8/layout/hList7"/>
    <dgm:cxn modelId="{01F777D2-EED3-4407-B368-156D502BC884}" type="presParOf" srcId="{B550C77F-B277-4D44-B1BC-162F350C4311}" destId="{58BAF133-2896-4E95-906C-11ECDE84C6BA}" srcOrd="1" destOrd="0" presId="urn:microsoft.com/office/officeart/2005/8/layout/hList7"/>
    <dgm:cxn modelId="{9C76AAD1-CFFB-4F54-A286-41D688D38EFB}" type="presParOf" srcId="{B550C77F-B277-4D44-B1BC-162F350C4311}" destId="{F6B40837-0CF5-4167-8505-40A8B86CFD49}" srcOrd="2" destOrd="0" presId="urn:microsoft.com/office/officeart/2005/8/layout/hList7"/>
    <dgm:cxn modelId="{BB4BAFA1-26B8-4AE7-B993-C3CDDC801205}" type="presParOf" srcId="{B550C77F-B277-4D44-B1BC-162F350C4311}" destId="{07D67EB6-A3D4-4785-B2EE-12D67FC6D232}" srcOrd="3" destOrd="0" presId="urn:microsoft.com/office/officeart/2005/8/layout/hList7"/>
    <dgm:cxn modelId="{8847117E-66A8-42CD-AE7E-0ECE5CBB30E8}" type="presParOf" srcId="{B581FC8B-92B1-4C07-B83E-0B50B3483369}" destId="{34F4EF32-B2F0-4685-8056-46762F7346F5}" srcOrd="5" destOrd="0" presId="urn:microsoft.com/office/officeart/2005/8/layout/hList7"/>
    <dgm:cxn modelId="{72AA2BD1-39B2-4E18-B97B-51A0AD1E07E5}" type="presParOf" srcId="{B581FC8B-92B1-4C07-B83E-0B50B3483369}" destId="{6ECC0327-CE4A-49C1-B42D-038A08898D0E}" srcOrd="6" destOrd="0" presId="urn:microsoft.com/office/officeart/2005/8/layout/hList7"/>
    <dgm:cxn modelId="{9E605AF4-56BC-4284-854C-6567681853A9}" type="presParOf" srcId="{6ECC0327-CE4A-49C1-B42D-038A08898D0E}" destId="{C962B305-9958-48E2-8437-8608EE75EC2D}" srcOrd="0" destOrd="0" presId="urn:microsoft.com/office/officeart/2005/8/layout/hList7"/>
    <dgm:cxn modelId="{A4A47E65-35B4-473F-A566-6D652C1CB41B}" type="presParOf" srcId="{6ECC0327-CE4A-49C1-B42D-038A08898D0E}" destId="{C7837CD2-1BDA-4674-9F98-AD0815FB74DD}" srcOrd="1" destOrd="0" presId="urn:microsoft.com/office/officeart/2005/8/layout/hList7"/>
    <dgm:cxn modelId="{8D52AA94-7638-4516-A599-90F8D9B83B49}" type="presParOf" srcId="{6ECC0327-CE4A-49C1-B42D-038A08898D0E}" destId="{18025F96-1C32-42B0-A04B-8C267DB861AF}" srcOrd="2" destOrd="0" presId="urn:microsoft.com/office/officeart/2005/8/layout/hList7"/>
    <dgm:cxn modelId="{23F48420-00D2-43BB-A99C-609CCF11E334}" type="presParOf" srcId="{6ECC0327-CE4A-49C1-B42D-038A08898D0E}" destId="{82FEDFD2-46D6-4C64-9193-32E0B43FC0EB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722CCA5-52B8-4BBD-827A-6F87CA8FC944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DC46807-C5E6-4732-858C-10B1383EC54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13 штатных тренеров имеют почетное звание «Заслуженный тренер России» </a:t>
          </a:r>
          <a:endParaRPr lang="ru-RU" sz="14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7AE02EC4-F9ED-499E-B846-C4D44BD6C8EE}" type="sibTrans" cxnId="{D4447278-C0E6-4BCB-9993-C5D9CC655EBA}">
      <dgm:prSet/>
      <dgm:spPr/>
      <dgm:t>
        <a:bodyPr/>
        <a:lstStyle/>
        <a:p>
          <a:endParaRPr lang="ru-RU"/>
        </a:p>
      </dgm:t>
    </dgm:pt>
    <dgm:pt modelId="{C33ADC7B-3B3B-44F6-9444-AE0B9F2744CE}" type="parTrans" cxnId="{D4447278-C0E6-4BCB-9993-C5D9CC655EBA}">
      <dgm:prSet/>
      <dgm:spPr/>
      <dgm:t>
        <a:bodyPr/>
        <a:lstStyle/>
        <a:p>
          <a:endParaRPr lang="ru-RU"/>
        </a:p>
      </dgm:t>
    </dgm:pt>
    <dgm:pt modelId="{4DD7BEAA-8AB2-40E1-8675-4818BDF4A48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cene3d>
          <a:camera prst="orthographicFront"/>
          <a:lightRig rig="flat" dir="t"/>
        </a:scene3d>
        <a:sp3d>
          <a:bevelT/>
        </a:sp3d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95 тренеров БУ «ЦСПСКЮ», из них 48 штатных тренеров</a:t>
          </a:r>
          <a:endParaRPr lang="ru-RU" sz="14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gm:t>
    </dgm:pt>
    <dgm:pt modelId="{C24EE369-51CC-4B8C-9BDE-0E677C68C58C}" type="sibTrans" cxnId="{ECCB6D96-7A9F-4D7E-9135-4D35BD0F15E3}">
      <dgm:prSet/>
      <dgm:spPr/>
      <dgm:t>
        <a:bodyPr/>
        <a:lstStyle/>
        <a:p>
          <a:endParaRPr lang="ru-RU"/>
        </a:p>
      </dgm:t>
    </dgm:pt>
    <dgm:pt modelId="{D6968FD1-9BEE-42FF-BAB1-F2F17D2FD647}" type="parTrans" cxnId="{ECCB6D96-7A9F-4D7E-9135-4D35BD0F15E3}">
      <dgm:prSet/>
      <dgm:spPr/>
      <dgm:t>
        <a:bodyPr/>
        <a:lstStyle/>
        <a:p>
          <a:endParaRPr lang="ru-RU"/>
        </a:p>
      </dgm:t>
    </dgm:pt>
    <dgm:pt modelId="{9624749D-0BD2-475B-9920-23FCCD82BA31}" type="pres">
      <dgm:prSet presAssocID="{F722CCA5-52B8-4BBD-827A-6F87CA8FC944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E8FBD8D-D528-4011-907C-6C6ADA1226AA}" type="pres">
      <dgm:prSet presAssocID="{F722CCA5-52B8-4BBD-827A-6F87CA8FC944}" presName="Name1" presStyleCnt="0"/>
      <dgm:spPr/>
    </dgm:pt>
    <dgm:pt modelId="{D9D8654E-5713-4680-B70F-05BEB9BDCB1B}" type="pres">
      <dgm:prSet presAssocID="{F722CCA5-52B8-4BBD-827A-6F87CA8FC944}" presName="cycle" presStyleCnt="0"/>
      <dgm:spPr/>
    </dgm:pt>
    <dgm:pt modelId="{2F0F44E6-F410-4914-B3D9-8C340E2E9BF0}" type="pres">
      <dgm:prSet presAssocID="{F722CCA5-52B8-4BBD-827A-6F87CA8FC944}" presName="srcNode" presStyleLbl="node1" presStyleIdx="0" presStyleCnt="2"/>
      <dgm:spPr/>
    </dgm:pt>
    <dgm:pt modelId="{DFD14501-D0E1-4EEE-BDF6-D35AE6EE138A}" type="pres">
      <dgm:prSet presAssocID="{F722CCA5-52B8-4BBD-827A-6F87CA8FC944}" presName="conn" presStyleLbl="parChTrans1D2" presStyleIdx="0" presStyleCnt="1"/>
      <dgm:spPr/>
      <dgm:t>
        <a:bodyPr/>
        <a:lstStyle/>
        <a:p>
          <a:endParaRPr lang="ru-RU"/>
        </a:p>
      </dgm:t>
    </dgm:pt>
    <dgm:pt modelId="{768552C5-0732-4B37-9AAC-788A9728B8AA}" type="pres">
      <dgm:prSet presAssocID="{F722CCA5-52B8-4BBD-827A-6F87CA8FC944}" presName="extraNode" presStyleLbl="node1" presStyleIdx="0" presStyleCnt="2"/>
      <dgm:spPr/>
    </dgm:pt>
    <dgm:pt modelId="{12DA20F8-78CC-489C-B1A5-CC1D9B2E656A}" type="pres">
      <dgm:prSet presAssocID="{F722CCA5-52B8-4BBD-827A-6F87CA8FC944}" presName="dstNode" presStyleLbl="node1" presStyleIdx="0" presStyleCnt="2"/>
      <dgm:spPr/>
    </dgm:pt>
    <dgm:pt modelId="{CBBABD8C-DD60-4C03-9B70-A83686D50116}" type="pres">
      <dgm:prSet presAssocID="{4DD7BEAA-8AB2-40E1-8675-4818BDF4A48A}" presName="text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0977C0-2B0F-4B49-BB33-0A31B5670841}" type="pres">
      <dgm:prSet presAssocID="{4DD7BEAA-8AB2-40E1-8675-4818BDF4A48A}" presName="accent_1" presStyleCnt="0"/>
      <dgm:spPr/>
    </dgm:pt>
    <dgm:pt modelId="{B89E8DFA-D2A1-4CFB-9A44-80D0B5DF90F7}" type="pres">
      <dgm:prSet presAssocID="{4DD7BEAA-8AB2-40E1-8675-4818BDF4A48A}" presName="accentRepeatNode" presStyleLbl="solidFgAcc1" presStyleIdx="0" presStyleCnt="2"/>
      <dgm:spPr/>
    </dgm:pt>
    <dgm:pt modelId="{4BAFC2E6-EC98-4570-BB0E-BD908D5A41EE}" type="pres">
      <dgm:prSet presAssocID="{3DC46807-C5E6-4732-858C-10B1383EC543}" presName="text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3C3FD1-4E14-4F0E-B0CF-73086C6B04AB}" type="pres">
      <dgm:prSet presAssocID="{3DC46807-C5E6-4732-858C-10B1383EC543}" presName="accent_2" presStyleCnt="0"/>
      <dgm:spPr/>
    </dgm:pt>
    <dgm:pt modelId="{D9B0EAA1-5891-47D5-894C-8F0AFCCCBD80}" type="pres">
      <dgm:prSet presAssocID="{3DC46807-C5E6-4732-858C-10B1383EC543}" presName="accentRepeatNode" presStyleLbl="solidFgAcc1" presStyleIdx="1" presStyleCnt="2"/>
      <dgm:spPr/>
    </dgm:pt>
  </dgm:ptLst>
  <dgm:cxnLst>
    <dgm:cxn modelId="{FF8A91EF-1391-467D-8DAB-ED10F1FECEBC}" type="presOf" srcId="{F722CCA5-52B8-4BBD-827A-6F87CA8FC944}" destId="{9624749D-0BD2-475B-9920-23FCCD82BA31}" srcOrd="0" destOrd="0" presId="urn:microsoft.com/office/officeart/2008/layout/VerticalCurvedList"/>
    <dgm:cxn modelId="{D4447278-C0E6-4BCB-9993-C5D9CC655EBA}" srcId="{F722CCA5-52B8-4BBD-827A-6F87CA8FC944}" destId="{3DC46807-C5E6-4732-858C-10B1383EC543}" srcOrd="1" destOrd="0" parTransId="{C33ADC7B-3B3B-44F6-9444-AE0B9F2744CE}" sibTransId="{7AE02EC4-F9ED-499E-B846-C4D44BD6C8EE}"/>
    <dgm:cxn modelId="{D69D34AC-0D5A-44BB-9F1A-40F338AF2B49}" type="presOf" srcId="{C24EE369-51CC-4B8C-9BDE-0E677C68C58C}" destId="{DFD14501-D0E1-4EEE-BDF6-D35AE6EE138A}" srcOrd="0" destOrd="0" presId="urn:microsoft.com/office/officeart/2008/layout/VerticalCurvedList"/>
    <dgm:cxn modelId="{ECCB6D96-7A9F-4D7E-9135-4D35BD0F15E3}" srcId="{F722CCA5-52B8-4BBD-827A-6F87CA8FC944}" destId="{4DD7BEAA-8AB2-40E1-8675-4818BDF4A48A}" srcOrd="0" destOrd="0" parTransId="{D6968FD1-9BEE-42FF-BAB1-F2F17D2FD647}" sibTransId="{C24EE369-51CC-4B8C-9BDE-0E677C68C58C}"/>
    <dgm:cxn modelId="{B72BFFF9-18FC-4352-88E5-904C81FAB811}" type="presOf" srcId="{4DD7BEAA-8AB2-40E1-8675-4818BDF4A48A}" destId="{CBBABD8C-DD60-4C03-9B70-A83686D50116}" srcOrd="0" destOrd="0" presId="urn:microsoft.com/office/officeart/2008/layout/VerticalCurvedList"/>
    <dgm:cxn modelId="{C20B91A1-C63C-4849-9A58-FA8BF9B26469}" type="presOf" srcId="{3DC46807-C5E6-4732-858C-10B1383EC543}" destId="{4BAFC2E6-EC98-4570-BB0E-BD908D5A41EE}" srcOrd="0" destOrd="0" presId="urn:microsoft.com/office/officeart/2008/layout/VerticalCurvedList"/>
    <dgm:cxn modelId="{D89196B5-F32D-4F25-A558-776E47196266}" type="presParOf" srcId="{9624749D-0BD2-475B-9920-23FCCD82BA31}" destId="{1E8FBD8D-D528-4011-907C-6C6ADA1226AA}" srcOrd="0" destOrd="0" presId="urn:microsoft.com/office/officeart/2008/layout/VerticalCurvedList"/>
    <dgm:cxn modelId="{AE804007-00C5-4A13-8D61-F7873BBDD366}" type="presParOf" srcId="{1E8FBD8D-D528-4011-907C-6C6ADA1226AA}" destId="{D9D8654E-5713-4680-B70F-05BEB9BDCB1B}" srcOrd="0" destOrd="0" presId="urn:microsoft.com/office/officeart/2008/layout/VerticalCurvedList"/>
    <dgm:cxn modelId="{650128A1-8A78-4FE7-B49A-ECF190517E94}" type="presParOf" srcId="{D9D8654E-5713-4680-B70F-05BEB9BDCB1B}" destId="{2F0F44E6-F410-4914-B3D9-8C340E2E9BF0}" srcOrd="0" destOrd="0" presId="urn:microsoft.com/office/officeart/2008/layout/VerticalCurvedList"/>
    <dgm:cxn modelId="{1FC377C8-12D7-464A-9CBA-B83A46D4F23D}" type="presParOf" srcId="{D9D8654E-5713-4680-B70F-05BEB9BDCB1B}" destId="{DFD14501-D0E1-4EEE-BDF6-D35AE6EE138A}" srcOrd="1" destOrd="0" presId="urn:microsoft.com/office/officeart/2008/layout/VerticalCurvedList"/>
    <dgm:cxn modelId="{DB5DA60B-4AC4-4C25-8A66-4520B9828738}" type="presParOf" srcId="{D9D8654E-5713-4680-B70F-05BEB9BDCB1B}" destId="{768552C5-0732-4B37-9AAC-788A9728B8AA}" srcOrd="2" destOrd="0" presId="urn:microsoft.com/office/officeart/2008/layout/VerticalCurvedList"/>
    <dgm:cxn modelId="{E371E1B5-4F07-43D2-8431-45F2399C1CF1}" type="presParOf" srcId="{D9D8654E-5713-4680-B70F-05BEB9BDCB1B}" destId="{12DA20F8-78CC-489C-B1A5-CC1D9B2E656A}" srcOrd="3" destOrd="0" presId="urn:microsoft.com/office/officeart/2008/layout/VerticalCurvedList"/>
    <dgm:cxn modelId="{841F50A2-9042-4BEA-A227-6E0E162FEA53}" type="presParOf" srcId="{1E8FBD8D-D528-4011-907C-6C6ADA1226AA}" destId="{CBBABD8C-DD60-4C03-9B70-A83686D50116}" srcOrd="1" destOrd="0" presId="urn:microsoft.com/office/officeart/2008/layout/VerticalCurvedList"/>
    <dgm:cxn modelId="{2C426A5F-99AF-4558-8E58-80CA9C1BD42A}" type="presParOf" srcId="{1E8FBD8D-D528-4011-907C-6C6ADA1226AA}" destId="{FC0977C0-2B0F-4B49-BB33-0A31B5670841}" srcOrd="2" destOrd="0" presId="urn:microsoft.com/office/officeart/2008/layout/VerticalCurvedList"/>
    <dgm:cxn modelId="{0A49657C-D931-4843-B8A4-B43F9BD31F66}" type="presParOf" srcId="{FC0977C0-2B0F-4B49-BB33-0A31B5670841}" destId="{B89E8DFA-D2A1-4CFB-9A44-80D0B5DF90F7}" srcOrd="0" destOrd="0" presId="urn:microsoft.com/office/officeart/2008/layout/VerticalCurvedList"/>
    <dgm:cxn modelId="{A8613615-7378-402D-9F82-F6B3AA467BE8}" type="presParOf" srcId="{1E8FBD8D-D528-4011-907C-6C6ADA1226AA}" destId="{4BAFC2E6-EC98-4570-BB0E-BD908D5A41EE}" srcOrd="3" destOrd="0" presId="urn:microsoft.com/office/officeart/2008/layout/VerticalCurvedList"/>
    <dgm:cxn modelId="{5CE5BA4C-EEA6-488A-8E03-0E5E668F65A4}" type="presParOf" srcId="{1E8FBD8D-D528-4011-907C-6C6ADA1226AA}" destId="{CF3C3FD1-4E14-4F0E-B0CF-73086C6B04AB}" srcOrd="4" destOrd="0" presId="urn:microsoft.com/office/officeart/2008/layout/VerticalCurvedList"/>
    <dgm:cxn modelId="{C1DEA97B-506A-41BB-9544-176E2A98E8D4}" type="presParOf" srcId="{CF3C3FD1-4E14-4F0E-B0CF-73086C6B04AB}" destId="{D9B0EAA1-5891-47D5-894C-8F0AFCCCBD8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2F47FAC-7069-454A-9B49-227921ADA8A3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A558DAB-ADB7-4401-8889-7DF03AEF0E67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400" dirty="0"/>
        </a:p>
      </dgm:t>
    </dgm:pt>
    <dgm:pt modelId="{6ACADCA9-B0B9-4609-8FD7-BE3E16B9D8D5}" type="parTrans" cxnId="{C2E54904-C0F3-4B57-8F7C-776CD99A46A6}">
      <dgm:prSet/>
      <dgm:spPr/>
      <dgm:t>
        <a:bodyPr/>
        <a:lstStyle/>
        <a:p>
          <a:endParaRPr lang="ru-RU" sz="2400"/>
        </a:p>
      </dgm:t>
    </dgm:pt>
    <dgm:pt modelId="{F68155B2-CA0D-46C7-AF1A-0BFF5C79558C}" type="sibTrans" cxnId="{C2E54904-C0F3-4B57-8F7C-776CD99A46A6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2400"/>
        </a:p>
      </dgm:t>
    </dgm:pt>
    <dgm:pt modelId="{772F07CC-E336-4995-B4C7-5C9A998D9348}">
      <dgm:prSet phldrT="[Текст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400" dirty="0"/>
        </a:p>
      </dgm:t>
    </dgm:pt>
    <dgm:pt modelId="{45FCCB49-CFE9-4B34-991C-C01093F41674}" type="parTrans" cxnId="{D05C679C-9AD6-4511-8B13-99C79B543A43}">
      <dgm:prSet/>
      <dgm:spPr/>
      <dgm:t>
        <a:bodyPr/>
        <a:lstStyle/>
        <a:p>
          <a:endParaRPr lang="ru-RU" sz="2400"/>
        </a:p>
      </dgm:t>
    </dgm:pt>
    <dgm:pt modelId="{7B0FC5D1-9BC5-4A30-8E64-2716F6DAE16F}" type="sibTrans" cxnId="{D05C679C-9AD6-4511-8B13-99C79B543A43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2400"/>
        </a:p>
      </dgm:t>
    </dgm:pt>
    <dgm:pt modelId="{A058244A-5802-4D73-9063-5FD88109F0B0}">
      <dgm:prSet phldrT="[Текст]"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400" dirty="0"/>
        </a:p>
      </dgm:t>
    </dgm:pt>
    <dgm:pt modelId="{0D96319F-EFB2-4D7D-87E9-39D8E64EB734}" type="parTrans" cxnId="{15AE6ED1-C4F0-4ED4-AF9F-DB50D33D7F2D}">
      <dgm:prSet/>
      <dgm:spPr/>
      <dgm:t>
        <a:bodyPr/>
        <a:lstStyle/>
        <a:p>
          <a:endParaRPr lang="ru-RU" sz="2400"/>
        </a:p>
      </dgm:t>
    </dgm:pt>
    <dgm:pt modelId="{951BB65B-9361-483A-B876-481C500DFE88}" type="sibTrans" cxnId="{15AE6ED1-C4F0-4ED4-AF9F-DB50D33D7F2D}">
      <dgm:prSet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2400"/>
        </a:p>
      </dgm:t>
    </dgm:pt>
    <dgm:pt modelId="{1EB52115-063B-4109-B93A-3E36F0307208}">
      <dgm:prSet phldrT="[Текст]" custT="1"/>
      <dgm:spPr>
        <a:blipFill rotWithShape="0">
          <a:blip xmlns:r="http://schemas.openxmlformats.org/officeDocument/2006/relationships" r:embed="rId7"/>
          <a:stretch>
            <a:fillRect/>
          </a:stretch>
        </a:blip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1300" dirty="0"/>
        </a:p>
      </dgm:t>
    </dgm:pt>
    <dgm:pt modelId="{9B104E3B-5B42-435C-8DCA-BFF407746888}" type="sibTrans" cxnId="{22F41170-506E-482F-8055-D39B486893CA}">
      <dgm:prSet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 sz="2400"/>
        </a:p>
      </dgm:t>
    </dgm:pt>
    <dgm:pt modelId="{2EC2EDA1-2493-48EB-8F98-6B1DCD75321B}" type="parTrans" cxnId="{22F41170-506E-482F-8055-D39B486893CA}">
      <dgm:prSet/>
      <dgm:spPr/>
      <dgm:t>
        <a:bodyPr/>
        <a:lstStyle/>
        <a:p>
          <a:endParaRPr lang="ru-RU" sz="2400"/>
        </a:p>
      </dgm:t>
    </dgm:pt>
    <dgm:pt modelId="{EBB53A41-37B7-4BF2-9464-2358937A3ABE}" type="pres">
      <dgm:prSet presAssocID="{72F47FAC-7069-454A-9B49-227921ADA8A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ru-RU"/>
        </a:p>
      </dgm:t>
    </dgm:pt>
    <dgm:pt modelId="{D982AE6D-62E2-4070-914B-A3CB28300A4C}" type="pres">
      <dgm:prSet presAssocID="{CA558DAB-ADB7-4401-8889-7DF03AEF0E67}" presName="text1" presStyleCnt="0"/>
      <dgm:spPr/>
      <dgm:t>
        <a:bodyPr/>
        <a:lstStyle/>
        <a:p>
          <a:endParaRPr lang="ru-RU"/>
        </a:p>
      </dgm:t>
    </dgm:pt>
    <dgm:pt modelId="{F7A9F111-35AD-425A-90E9-75D3C810F8B7}" type="pres">
      <dgm:prSet presAssocID="{CA558DAB-ADB7-4401-8889-7DF03AEF0E67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E6D5C4-0777-4927-AC7B-D9B94014093C}" type="pres">
      <dgm:prSet presAssocID="{CA558DAB-ADB7-4401-8889-7DF03AEF0E67}" presName="textaccent1" presStyleCnt="0"/>
      <dgm:spPr/>
      <dgm:t>
        <a:bodyPr/>
        <a:lstStyle/>
        <a:p>
          <a:endParaRPr lang="ru-RU"/>
        </a:p>
      </dgm:t>
    </dgm:pt>
    <dgm:pt modelId="{41B03EC6-F198-48D1-890C-982DD6BC128A}" type="pres">
      <dgm:prSet presAssocID="{CA558DAB-ADB7-4401-8889-7DF03AEF0E67}" presName="accentRepeatNode" presStyleLbl="solidAlignAcc1" presStyleIdx="0" presStyleCnt="8"/>
      <dgm:spPr/>
      <dgm:t>
        <a:bodyPr/>
        <a:lstStyle/>
        <a:p>
          <a:endParaRPr lang="ru-RU"/>
        </a:p>
      </dgm:t>
    </dgm:pt>
    <dgm:pt modelId="{BC7E7D4A-1146-4300-B6D2-506233535444}" type="pres">
      <dgm:prSet presAssocID="{F68155B2-CA0D-46C7-AF1A-0BFF5C79558C}" presName="image1" presStyleCnt="0"/>
      <dgm:spPr/>
      <dgm:t>
        <a:bodyPr/>
        <a:lstStyle/>
        <a:p>
          <a:endParaRPr lang="ru-RU"/>
        </a:p>
      </dgm:t>
    </dgm:pt>
    <dgm:pt modelId="{631F8F39-66AF-410B-A914-D59D5FACDA30}" type="pres">
      <dgm:prSet presAssocID="{F68155B2-CA0D-46C7-AF1A-0BFF5C79558C}" presName="imageRepeatNode" presStyleLbl="alignAcc1" presStyleIdx="0" presStyleCnt="4"/>
      <dgm:spPr/>
      <dgm:t>
        <a:bodyPr/>
        <a:lstStyle/>
        <a:p>
          <a:endParaRPr lang="ru-RU"/>
        </a:p>
      </dgm:t>
    </dgm:pt>
    <dgm:pt modelId="{A7673985-886C-4AAD-9328-DF8C9B5EFFBC}" type="pres">
      <dgm:prSet presAssocID="{F68155B2-CA0D-46C7-AF1A-0BFF5C79558C}" presName="imageaccent1" presStyleCnt="0"/>
      <dgm:spPr/>
      <dgm:t>
        <a:bodyPr/>
        <a:lstStyle/>
        <a:p>
          <a:endParaRPr lang="ru-RU"/>
        </a:p>
      </dgm:t>
    </dgm:pt>
    <dgm:pt modelId="{D91058B2-9AD2-4DB5-85BE-C4F4B181FB0E}" type="pres">
      <dgm:prSet presAssocID="{F68155B2-CA0D-46C7-AF1A-0BFF5C79558C}" presName="accentRepeatNode" presStyleLbl="solidAlignAcc1" presStyleIdx="1" presStyleCnt="8"/>
      <dgm:spPr/>
      <dgm:t>
        <a:bodyPr/>
        <a:lstStyle/>
        <a:p>
          <a:endParaRPr lang="ru-RU"/>
        </a:p>
      </dgm:t>
    </dgm:pt>
    <dgm:pt modelId="{B37C78A7-516C-4BA0-AA8E-3F029AAB1460}" type="pres">
      <dgm:prSet presAssocID="{772F07CC-E336-4995-B4C7-5C9A998D9348}" presName="text2" presStyleCnt="0"/>
      <dgm:spPr/>
      <dgm:t>
        <a:bodyPr/>
        <a:lstStyle/>
        <a:p>
          <a:endParaRPr lang="ru-RU"/>
        </a:p>
      </dgm:t>
    </dgm:pt>
    <dgm:pt modelId="{58712A5E-86C6-468A-A00F-9431A1DC9472}" type="pres">
      <dgm:prSet presAssocID="{772F07CC-E336-4995-B4C7-5C9A998D9348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C0AB9-68CE-4A9A-9E15-1FAF22EF9704}" type="pres">
      <dgm:prSet presAssocID="{772F07CC-E336-4995-B4C7-5C9A998D9348}" presName="textaccent2" presStyleCnt="0"/>
      <dgm:spPr/>
      <dgm:t>
        <a:bodyPr/>
        <a:lstStyle/>
        <a:p>
          <a:endParaRPr lang="ru-RU"/>
        </a:p>
      </dgm:t>
    </dgm:pt>
    <dgm:pt modelId="{32807F86-23CD-40AA-8BEB-666C873592F3}" type="pres">
      <dgm:prSet presAssocID="{772F07CC-E336-4995-B4C7-5C9A998D9348}" presName="accentRepeatNode" presStyleLbl="solidAlignAcc1" presStyleIdx="2" presStyleCnt="8"/>
      <dgm:spPr/>
      <dgm:t>
        <a:bodyPr/>
        <a:lstStyle/>
        <a:p>
          <a:endParaRPr lang="ru-RU"/>
        </a:p>
      </dgm:t>
    </dgm:pt>
    <dgm:pt modelId="{D178E176-9F1A-4658-B9B5-91E2FA133EF2}" type="pres">
      <dgm:prSet presAssocID="{7B0FC5D1-9BC5-4A30-8E64-2716F6DAE16F}" presName="image2" presStyleCnt="0"/>
      <dgm:spPr/>
      <dgm:t>
        <a:bodyPr/>
        <a:lstStyle/>
        <a:p>
          <a:endParaRPr lang="ru-RU"/>
        </a:p>
      </dgm:t>
    </dgm:pt>
    <dgm:pt modelId="{CEDE9E80-A6A8-453E-BD30-5F213ED59B28}" type="pres">
      <dgm:prSet presAssocID="{7B0FC5D1-9BC5-4A30-8E64-2716F6DAE16F}" presName="imageRepeatNode" presStyleLbl="alignAcc1" presStyleIdx="1" presStyleCnt="4"/>
      <dgm:spPr/>
      <dgm:t>
        <a:bodyPr/>
        <a:lstStyle/>
        <a:p>
          <a:endParaRPr lang="ru-RU"/>
        </a:p>
      </dgm:t>
    </dgm:pt>
    <dgm:pt modelId="{325756CE-8E17-4FAA-BE34-BCEC6D296BFD}" type="pres">
      <dgm:prSet presAssocID="{7B0FC5D1-9BC5-4A30-8E64-2716F6DAE16F}" presName="imageaccent2" presStyleCnt="0"/>
      <dgm:spPr/>
      <dgm:t>
        <a:bodyPr/>
        <a:lstStyle/>
        <a:p>
          <a:endParaRPr lang="ru-RU"/>
        </a:p>
      </dgm:t>
    </dgm:pt>
    <dgm:pt modelId="{C5D126A9-5136-441D-A9C8-DFE28C2585E1}" type="pres">
      <dgm:prSet presAssocID="{7B0FC5D1-9BC5-4A30-8E64-2716F6DAE16F}" presName="accentRepeatNode" presStyleLbl="solidAlignAcc1" presStyleIdx="3" presStyleCnt="8"/>
      <dgm:spPr/>
      <dgm:t>
        <a:bodyPr/>
        <a:lstStyle/>
        <a:p>
          <a:endParaRPr lang="ru-RU"/>
        </a:p>
      </dgm:t>
    </dgm:pt>
    <dgm:pt modelId="{E0D54D66-036C-42E6-B8FA-4FBFED98A9EB}" type="pres">
      <dgm:prSet presAssocID="{1EB52115-063B-4109-B93A-3E36F0307208}" presName="text3" presStyleCnt="0"/>
      <dgm:spPr/>
      <dgm:t>
        <a:bodyPr/>
        <a:lstStyle/>
        <a:p>
          <a:endParaRPr lang="ru-RU"/>
        </a:p>
      </dgm:t>
    </dgm:pt>
    <dgm:pt modelId="{E05CB804-5C6F-4A1E-A54F-B8E33D987312}" type="pres">
      <dgm:prSet presAssocID="{1EB52115-063B-4109-B93A-3E36F0307208}" presName="textRepeatNode" presStyleLbl="alignNode1" presStyleIdx="2" presStyleCnt="4" custLinFactNeighborX="-11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33330A-A95D-4A57-9A52-C79DE051C5C5}" type="pres">
      <dgm:prSet presAssocID="{1EB52115-063B-4109-B93A-3E36F0307208}" presName="textaccent3" presStyleCnt="0"/>
      <dgm:spPr/>
      <dgm:t>
        <a:bodyPr/>
        <a:lstStyle/>
        <a:p>
          <a:endParaRPr lang="ru-RU"/>
        </a:p>
      </dgm:t>
    </dgm:pt>
    <dgm:pt modelId="{6B78EBBF-8E87-4213-8CB1-287ED1A6BA91}" type="pres">
      <dgm:prSet presAssocID="{1EB52115-063B-4109-B93A-3E36F0307208}" presName="accentRepeatNode" presStyleLbl="solidAlignAcc1" presStyleIdx="4" presStyleCnt="8" custLinFactX="-261911" custLinFactY="147221" custLinFactNeighborX="-300000" custLinFactNeighborY="200000"/>
      <dgm:spPr/>
      <dgm:t>
        <a:bodyPr/>
        <a:lstStyle/>
        <a:p>
          <a:endParaRPr lang="ru-RU"/>
        </a:p>
      </dgm:t>
    </dgm:pt>
    <dgm:pt modelId="{BABB641A-5328-4A00-A018-E82C6C2EEF35}" type="pres">
      <dgm:prSet presAssocID="{9B104E3B-5B42-435C-8DCA-BFF407746888}" presName="image3" presStyleCnt="0"/>
      <dgm:spPr/>
      <dgm:t>
        <a:bodyPr/>
        <a:lstStyle/>
        <a:p>
          <a:endParaRPr lang="ru-RU"/>
        </a:p>
      </dgm:t>
    </dgm:pt>
    <dgm:pt modelId="{8D66BD4E-B57E-47C7-BF34-74D5028016D2}" type="pres">
      <dgm:prSet presAssocID="{9B104E3B-5B42-435C-8DCA-BFF407746888}" presName="imageRepeatNode" presStyleLbl="alignAcc1" presStyleIdx="2" presStyleCnt="4"/>
      <dgm:spPr/>
      <dgm:t>
        <a:bodyPr/>
        <a:lstStyle/>
        <a:p>
          <a:endParaRPr lang="ru-RU"/>
        </a:p>
      </dgm:t>
    </dgm:pt>
    <dgm:pt modelId="{DDAA54DA-1E7C-453F-8226-621A75B0563C}" type="pres">
      <dgm:prSet presAssocID="{9B104E3B-5B42-435C-8DCA-BFF407746888}" presName="imageaccent3" presStyleCnt="0"/>
      <dgm:spPr/>
      <dgm:t>
        <a:bodyPr/>
        <a:lstStyle/>
        <a:p>
          <a:endParaRPr lang="ru-RU"/>
        </a:p>
      </dgm:t>
    </dgm:pt>
    <dgm:pt modelId="{5B4ABE32-F2F8-45B2-A42D-E7E1F0A3625E}" type="pres">
      <dgm:prSet presAssocID="{9B104E3B-5B42-435C-8DCA-BFF407746888}" presName="accentRepeatNode" presStyleLbl="solidAlignAcc1" presStyleIdx="5" presStyleCnt="8"/>
      <dgm:spPr/>
      <dgm:t>
        <a:bodyPr/>
        <a:lstStyle/>
        <a:p>
          <a:endParaRPr lang="ru-RU"/>
        </a:p>
      </dgm:t>
    </dgm:pt>
    <dgm:pt modelId="{5C54899E-A141-40A8-9429-D6741F43D0DC}" type="pres">
      <dgm:prSet presAssocID="{A058244A-5802-4D73-9063-5FD88109F0B0}" presName="text4" presStyleCnt="0"/>
      <dgm:spPr/>
      <dgm:t>
        <a:bodyPr/>
        <a:lstStyle/>
        <a:p>
          <a:endParaRPr lang="ru-RU"/>
        </a:p>
      </dgm:t>
    </dgm:pt>
    <dgm:pt modelId="{FFDEF461-4695-4BCE-8A25-E8BB15F691FE}" type="pres">
      <dgm:prSet presAssocID="{A058244A-5802-4D73-9063-5FD88109F0B0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CC4844-58C5-4CA9-8B5C-C1FF4EED7674}" type="pres">
      <dgm:prSet presAssocID="{A058244A-5802-4D73-9063-5FD88109F0B0}" presName="textaccent4" presStyleCnt="0"/>
      <dgm:spPr/>
      <dgm:t>
        <a:bodyPr/>
        <a:lstStyle/>
        <a:p>
          <a:endParaRPr lang="ru-RU"/>
        </a:p>
      </dgm:t>
    </dgm:pt>
    <dgm:pt modelId="{686649D2-46DB-43C0-83F9-ABBF9C9965C9}" type="pres">
      <dgm:prSet presAssocID="{A058244A-5802-4D73-9063-5FD88109F0B0}" presName="accentRepeatNode" presStyleLbl="solidAlignAcc1" presStyleIdx="6" presStyleCnt="8"/>
      <dgm:spPr/>
      <dgm:t>
        <a:bodyPr/>
        <a:lstStyle/>
        <a:p>
          <a:endParaRPr lang="ru-RU"/>
        </a:p>
      </dgm:t>
    </dgm:pt>
    <dgm:pt modelId="{90A52429-4EFB-4C84-BD22-B39748751FA8}" type="pres">
      <dgm:prSet presAssocID="{951BB65B-9361-483A-B876-481C500DFE88}" presName="image4" presStyleCnt="0"/>
      <dgm:spPr/>
      <dgm:t>
        <a:bodyPr/>
        <a:lstStyle/>
        <a:p>
          <a:endParaRPr lang="ru-RU"/>
        </a:p>
      </dgm:t>
    </dgm:pt>
    <dgm:pt modelId="{4C96B51C-2077-431E-947B-FD0C8AF365EF}" type="pres">
      <dgm:prSet presAssocID="{951BB65B-9361-483A-B876-481C500DFE88}" presName="imageRepeatNode" presStyleLbl="alignAcc1" presStyleIdx="3" presStyleCnt="4"/>
      <dgm:spPr/>
      <dgm:t>
        <a:bodyPr/>
        <a:lstStyle/>
        <a:p>
          <a:endParaRPr lang="ru-RU"/>
        </a:p>
      </dgm:t>
    </dgm:pt>
    <dgm:pt modelId="{F0B9D88D-7159-4A6D-B692-4F3E69203B66}" type="pres">
      <dgm:prSet presAssocID="{951BB65B-9361-483A-B876-481C500DFE88}" presName="imageaccent4" presStyleCnt="0"/>
      <dgm:spPr/>
      <dgm:t>
        <a:bodyPr/>
        <a:lstStyle/>
        <a:p>
          <a:endParaRPr lang="ru-RU"/>
        </a:p>
      </dgm:t>
    </dgm:pt>
    <dgm:pt modelId="{AC149E94-56B1-44AC-ABD4-19FBF3FAC067}" type="pres">
      <dgm:prSet presAssocID="{951BB65B-9361-483A-B876-481C500DFE88}" presName="accentRepeatNode" presStyleLbl="solidAlignAcc1" presStyleIdx="7" presStyleCnt="8"/>
      <dgm:spPr/>
      <dgm:t>
        <a:bodyPr/>
        <a:lstStyle/>
        <a:p>
          <a:endParaRPr lang="ru-RU"/>
        </a:p>
      </dgm:t>
    </dgm:pt>
  </dgm:ptLst>
  <dgm:cxnLst>
    <dgm:cxn modelId="{15AE6ED1-C4F0-4ED4-AF9F-DB50D33D7F2D}" srcId="{72F47FAC-7069-454A-9B49-227921ADA8A3}" destId="{A058244A-5802-4D73-9063-5FD88109F0B0}" srcOrd="3" destOrd="0" parTransId="{0D96319F-EFB2-4D7D-87E9-39D8E64EB734}" sibTransId="{951BB65B-9361-483A-B876-481C500DFE88}"/>
    <dgm:cxn modelId="{DFCAA0FF-AFBD-4A32-BDA6-05E33C17036A}" type="presOf" srcId="{72F47FAC-7069-454A-9B49-227921ADA8A3}" destId="{EBB53A41-37B7-4BF2-9464-2358937A3ABE}" srcOrd="0" destOrd="0" presId="urn:microsoft.com/office/officeart/2008/layout/HexagonCluster"/>
    <dgm:cxn modelId="{0CAF3047-3FA5-464F-A9BD-B0A122103C2E}" type="presOf" srcId="{9B104E3B-5B42-435C-8DCA-BFF407746888}" destId="{8D66BD4E-B57E-47C7-BF34-74D5028016D2}" srcOrd="0" destOrd="0" presId="urn:microsoft.com/office/officeart/2008/layout/HexagonCluster"/>
    <dgm:cxn modelId="{6ACCAE31-F8BF-42B6-BD37-3CD60F88B5B3}" type="presOf" srcId="{7B0FC5D1-9BC5-4A30-8E64-2716F6DAE16F}" destId="{CEDE9E80-A6A8-453E-BD30-5F213ED59B28}" srcOrd="0" destOrd="0" presId="urn:microsoft.com/office/officeart/2008/layout/HexagonCluster"/>
    <dgm:cxn modelId="{D05C679C-9AD6-4511-8B13-99C79B543A43}" srcId="{72F47FAC-7069-454A-9B49-227921ADA8A3}" destId="{772F07CC-E336-4995-B4C7-5C9A998D9348}" srcOrd="1" destOrd="0" parTransId="{45FCCB49-CFE9-4B34-991C-C01093F41674}" sibTransId="{7B0FC5D1-9BC5-4A30-8E64-2716F6DAE16F}"/>
    <dgm:cxn modelId="{C8EB2958-9D37-4C08-9C40-47472E0F4CF6}" type="presOf" srcId="{A058244A-5802-4D73-9063-5FD88109F0B0}" destId="{FFDEF461-4695-4BCE-8A25-E8BB15F691FE}" srcOrd="0" destOrd="0" presId="urn:microsoft.com/office/officeart/2008/layout/HexagonCluster"/>
    <dgm:cxn modelId="{C2E54904-C0F3-4B57-8F7C-776CD99A46A6}" srcId="{72F47FAC-7069-454A-9B49-227921ADA8A3}" destId="{CA558DAB-ADB7-4401-8889-7DF03AEF0E67}" srcOrd="0" destOrd="0" parTransId="{6ACADCA9-B0B9-4609-8FD7-BE3E16B9D8D5}" sibTransId="{F68155B2-CA0D-46C7-AF1A-0BFF5C79558C}"/>
    <dgm:cxn modelId="{4B838E35-20ED-4542-B474-CDE7485A0B2C}" type="presOf" srcId="{F68155B2-CA0D-46C7-AF1A-0BFF5C79558C}" destId="{631F8F39-66AF-410B-A914-D59D5FACDA30}" srcOrd="0" destOrd="0" presId="urn:microsoft.com/office/officeart/2008/layout/HexagonCluster"/>
    <dgm:cxn modelId="{CCC6DCFC-6DD6-464D-B61A-80D9B741B528}" type="presOf" srcId="{772F07CC-E336-4995-B4C7-5C9A998D9348}" destId="{58712A5E-86C6-468A-A00F-9431A1DC9472}" srcOrd="0" destOrd="0" presId="urn:microsoft.com/office/officeart/2008/layout/HexagonCluster"/>
    <dgm:cxn modelId="{75FE3025-7A28-4EB8-B569-1AB929B82C64}" type="presOf" srcId="{951BB65B-9361-483A-B876-481C500DFE88}" destId="{4C96B51C-2077-431E-947B-FD0C8AF365EF}" srcOrd="0" destOrd="0" presId="urn:microsoft.com/office/officeart/2008/layout/HexagonCluster"/>
    <dgm:cxn modelId="{B3EBEDE5-677A-47B2-8A73-3391B0CCB5EB}" type="presOf" srcId="{CA558DAB-ADB7-4401-8889-7DF03AEF0E67}" destId="{F7A9F111-35AD-425A-90E9-75D3C810F8B7}" srcOrd="0" destOrd="0" presId="urn:microsoft.com/office/officeart/2008/layout/HexagonCluster"/>
    <dgm:cxn modelId="{22F41170-506E-482F-8055-D39B486893CA}" srcId="{72F47FAC-7069-454A-9B49-227921ADA8A3}" destId="{1EB52115-063B-4109-B93A-3E36F0307208}" srcOrd="2" destOrd="0" parTransId="{2EC2EDA1-2493-48EB-8F98-6B1DCD75321B}" sibTransId="{9B104E3B-5B42-435C-8DCA-BFF407746888}"/>
    <dgm:cxn modelId="{3993AA12-D103-42DF-981A-4CFA252B8560}" type="presOf" srcId="{1EB52115-063B-4109-B93A-3E36F0307208}" destId="{E05CB804-5C6F-4A1E-A54F-B8E33D987312}" srcOrd="0" destOrd="0" presId="urn:microsoft.com/office/officeart/2008/layout/HexagonCluster"/>
    <dgm:cxn modelId="{84D5A94E-CD6C-4DB2-ADC2-6ECF339640AB}" type="presParOf" srcId="{EBB53A41-37B7-4BF2-9464-2358937A3ABE}" destId="{D982AE6D-62E2-4070-914B-A3CB28300A4C}" srcOrd="0" destOrd="0" presId="urn:microsoft.com/office/officeart/2008/layout/HexagonCluster"/>
    <dgm:cxn modelId="{404E23C5-8044-439C-B42F-8F4F498DDE51}" type="presParOf" srcId="{D982AE6D-62E2-4070-914B-A3CB28300A4C}" destId="{F7A9F111-35AD-425A-90E9-75D3C810F8B7}" srcOrd="0" destOrd="0" presId="urn:microsoft.com/office/officeart/2008/layout/HexagonCluster"/>
    <dgm:cxn modelId="{B8E2F5F0-9612-48B6-B3DF-2DC4A7A8B11D}" type="presParOf" srcId="{EBB53A41-37B7-4BF2-9464-2358937A3ABE}" destId="{CBE6D5C4-0777-4927-AC7B-D9B94014093C}" srcOrd="1" destOrd="0" presId="urn:microsoft.com/office/officeart/2008/layout/HexagonCluster"/>
    <dgm:cxn modelId="{052E8B43-3E7E-4BC8-8821-200224F88DDA}" type="presParOf" srcId="{CBE6D5C4-0777-4927-AC7B-D9B94014093C}" destId="{41B03EC6-F198-48D1-890C-982DD6BC128A}" srcOrd="0" destOrd="0" presId="urn:microsoft.com/office/officeart/2008/layout/HexagonCluster"/>
    <dgm:cxn modelId="{C65ADF8B-50DE-4AB8-90A9-87B6872C11D0}" type="presParOf" srcId="{EBB53A41-37B7-4BF2-9464-2358937A3ABE}" destId="{BC7E7D4A-1146-4300-B6D2-506233535444}" srcOrd="2" destOrd="0" presId="urn:microsoft.com/office/officeart/2008/layout/HexagonCluster"/>
    <dgm:cxn modelId="{6EF752F1-F7F1-4D31-B748-E38F124882A1}" type="presParOf" srcId="{BC7E7D4A-1146-4300-B6D2-506233535444}" destId="{631F8F39-66AF-410B-A914-D59D5FACDA30}" srcOrd="0" destOrd="0" presId="urn:microsoft.com/office/officeart/2008/layout/HexagonCluster"/>
    <dgm:cxn modelId="{D62E822D-CA2E-459D-95D2-B3BD21DCA563}" type="presParOf" srcId="{EBB53A41-37B7-4BF2-9464-2358937A3ABE}" destId="{A7673985-886C-4AAD-9328-DF8C9B5EFFBC}" srcOrd="3" destOrd="0" presId="urn:microsoft.com/office/officeart/2008/layout/HexagonCluster"/>
    <dgm:cxn modelId="{6A28F719-D5B5-46B6-80E6-AEB06E7E566D}" type="presParOf" srcId="{A7673985-886C-4AAD-9328-DF8C9B5EFFBC}" destId="{D91058B2-9AD2-4DB5-85BE-C4F4B181FB0E}" srcOrd="0" destOrd="0" presId="urn:microsoft.com/office/officeart/2008/layout/HexagonCluster"/>
    <dgm:cxn modelId="{076354AF-2A15-4BE2-A918-7F805E57B445}" type="presParOf" srcId="{EBB53A41-37B7-4BF2-9464-2358937A3ABE}" destId="{B37C78A7-516C-4BA0-AA8E-3F029AAB1460}" srcOrd="4" destOrd="0" presId="urn:microsoft.com/office/officeart/2008/layout/HexagonCluster"/>
    <dgm:cxn modelId="{E201EB59-5274-4EA9-8319-8745962A3183}" type="presParOf" srcId="{B37C78A7-516C-4BA0-AA8E-3F029AAB1460}" destId="{58712A5E-86C6-468A-A00F-9431A1DC9472}" srcOrd="0" destOrd="0" presId="urn:microsoft.com/office/officeart/2008/layout/HexagonCluster"/>
    <dgm:cxn modelId="{E2AD08D7-D48C-4825-8A3C-D5D216387F14}" type="presParOf" srcId="{EBB53A41-37B7-4BF2-9464-2358937A3ABE}" destId="{327C0AB9-68CE-4A9A-9E15-1FAF22EF9704}" srcOrd="5" destOrd="0" presId="urn:microsoft.com/office/officeart/2008/layout/HexagonCluster"/>
    <dgm:cxn modelId="{4AB5B0A3-AF79-4D5D-986C-9706406927FE}" type="presParOf" srcId="{327C0AB9-68CE-4A9A-9E15-1FAF22EF9704}" destId="{32807F86-23CD-40AA-8BEB-666C873592F3}" srcOrd="0" destOrd="0" presId="urn:microsoft.com/office/officeart/2008/layout/HexagonCluster"/>
    <dgm:cxn modelId="{C2538C03-B98A-49EA-A1B7-97A2049F1708}" type="presParOf" srcId="{EBB53A41-37B7-4BF2-9464-2358937A3ABE}" destId="{D178E176-9F1A-4658-B9B5-91E2FA133EF2}" srcOrd="6" destOrd="0" presId="urn:microsoft.com/office/officeart/2008/layout/HexagonCluster"/>
    <dgm:cxn modelId="{14C1E50D-8960-43C7-A26E-62A694E39FE1}" type="presParOf" srcId="{D178E176-9F1A-4658-B9B5-91E2FA133EF2}" destId="{CEDE9E80-A6A8-453E-BD30-5F213ED59B28}" srcOrd="0" destOrd="0" presId="urn:microsoft.com/office/officeart/2008/layout/HexagonCluster"/>
    <dgm:cxn modelId="{B4DC80F8-76EC-4A53-B054-DB3FFB00B171}" type="presParOf" srcId="{EBB53A41-37B7-4BF2-9464-2358937A3ABE}" destId="{325756CE-8E17-4FAA-BE34-BCEC6D296BFD}" srcOrd="7" destOrd="0" presId="urn:microsoft.com/office/officeart/2008/layout/HexagonCluster"/>
    <dgm:cxn modelId="{7586316B-373A-42FE-920B-320B78387858}" type="presParOf" srcId="{325756CE-8E17-4FAA-BE34-BCEC6D296BFD}" destId="{C5D126A9-5136-441D-A9C8-DFE28C2585E1}" srcOrd="0" destOrd="0" presId="urn:microsoft.com/office/officeart/2008/layout/HexagonCluster"/>
    <dgm:cxn modelId="{9F9EE5C4-3EA7-4893-A488-E910FF939661}" type="presParOf" srcId="{EBB53A41-37B7-4BF2-9464-2358937A3ABE}" destId="{E0D54D66-036C-42E6-B8FA-4FBFED98A9EB}" srcOrd="8" destOrd="0" presId="urn:microsoft.com/office/officeart/2008/layout/HexagonCluster"/>
    <dgm:cxn modelId="{72919A81-46BA-42BA-94C1-4A27008E3C47}" type="presParOf" srcId="{E0D54D66-036C-42E6-B8FA-4FBFED98A9EB}" destId="{E05CB804-5C6F-4A1E-A54F-B8E33D987312}" srcOrd="0" destOrd="0" presId="urn:microsoft.com/office/officeart/2008/layout/HexagonCluster"/>
    <dgm:cxn modelId="{0750E91C-C259-43CF-96BD-D97C84F445B2}" type="presParOf" srcId="{EBB53A41-37B7-4BF2-9464-2358937A3ABE}" destId="{1933330A-A95D-4A57-9A52-C79DE051C5C5}" srcOrd="9" destOrd="0" presId="urn:microsoft.com/office/officeart/2008/layout/HexagonCluster"/>
    <dgm:cxn modelId="{86EC30C3-C76A-416C-BB5A-1EA9A5A5AE9A}" type="presParOf" srcId="{1933330A-A95D-4A57-9A52-C79DE051C5C5}" destId="{6B78EBBF-8E87-4213-8CB1-287ED1A6BA91}" srcOrd="0" destOrd="0" presId="urn:microsoft.com/office/officeart/2008/layout/HexagonCluster"/>
    <dgm:cxn modelId="{3ED86A08-A5AD-46EB-A72B-10799C498E3C}" type="presParOf" srcId="{EBB53A41-37B7-4BF2-9464-2358937A3ABE}" destId="{BABB641A-5328-4A00-A018-E82C6C2EEF35}" srcOrd="10" destOrd="0" presId="urn:microsoft.com/office/officeart/2008/layout/HexagonCluster"/>
    <dgm:cxn modelId="{CFC8E897-676E-44D6-802E-ED4FCA7EBD5D}" type="presParOf" srcId="{BABB641A-5328-4A00-A018-E82C6C2EEF35}" destId="{8D66BD4E-B57E-47C7-BF34-74D5028016D2}" srcOrd="0" destOrd="0" presId="urn:microsoft.com/office/officeart/2008/layout/HexagonCluster"/>
    <dgm:cxn modelId="{79C617AD-CB3C-42D9-8006-C285361D66F2}" type="presParOf" srcId="{EBB53A41-37B7-4BF2-9464-2358937A3ABE}" destId="{DDAA54DA-1E7C-453F-8226-621A75B0563C}" srcOrd="11" destOrd="0" presId="urn:microsoft.com/office/officeart/2008/layout/HexagonCluster"/>
    <dgm:cxn modelId="{1E16FD14-3578-42DB-A0F1-35F0BE5422F7}" type="presParOf" srcId="{DDAA54DA-1E7C-453F-8226-621A75B0563C}" destId="{5B4ABE32-F2F8-45B2-A42D-E7E1F0A3625E}" srcOrd="0" destOrd="0" presId="urn:microsoft.com/office/officeart/2008/layout/HexagonCluster"/>
    <dgm:cxn modelId="{0CD16F58-ABAD-4B1F-AB7D-1082FF1890F7}" type="presParOf" srcId="{EBB53A41-37B7-4BF2-9464-2358937A3ABE}" destId="{5C54899E-A141-40A8-9429-D6741F43D0DC}" srcOrd="12" destOrd="0" presId="urn:microsoft.com/office/officeart/2008/layout/HexagonCluster"/>
    <dgm:cxn modelId="{33F277E8-E668-4942-B6BF-5D9DB1E91FEA}" type="presParOf" srcId="{5C54899E-A141-40A8-9429-D6741F43D0DC}" destId="{FFDEF461-4695-4BCE-8A25-E8BB15F691FE}" srcOrd="0" destOrd="0" presId="urn:microsoft.com/office/officeart/2008/layout/HexagonCluster"/>
    <dgm:cxn modelId="{75C29878-C6EE-4896-9042-6D6D8728CCD4}" type="presParOf" srcId="{EBB53A41-37B7-4BF2-9464-2358937A3ABE}" destId="{21CC4844-58C5-4CA9-8B5C-C1FF4EED7674}" srcOrd="13" destOrd="0" presId="urn:microsoft.com/office/officeart/2008/layout/HexagonCluster"/>
    <dgm:cxn modelId="{89389004-2D90-4830-99DF-2D1809D2F0FF}" type="presParOf" srcId="{21CC4844-58C5-4CA9-8B5C-C1FF4EED7674}" destId="{686649D2-46DB-43C0-83F9-ABBF9C9965C9}" srcOrd="0" destOrd="0" presId="urn:microsoft.com/office/officeart/2008/layout/HexagonCluster"/>
    <dgm:cxn modelId="{1169D6C1-F6EB-4BEE-9A98-C5F8F72AD365}" type="presParOf" srcId="{EBB53A41-37B7-4BF2-9464-2358937A3ABE}" destId="{90A52429-4EFB-4C84-BD22-B39748751FA8}" srcOrd="14" destOrd="0" presId="urn:microsoft.com/office/officeart/2008/layout/HexagonCluster"/>
    <dgm:cxn modelId="{40AE6929-468E-4225-91E7-8DE722F0F30B}" type="presParOf" srcId="{90A52429-4EFB-4C84-BD22-B39748751FA8}" destId="{4C96B51C-2077-431E-947B-FD0C8AF365EF}" srcOrd="0" destOrd="0" presId="urn:microsoft.com/office/officeart/2008/layout/HexagonCluster"/>
    <dgm:cxn modelId="{4F7FF104-0A55-47DB-AE55-2BFCAAC79246}" type="presParOf" srcId="{EBB53A41-37B7-4BF2-9464-2358937A3ABE}" destId="{F0B9D88D-7159-4A6D-B692-4F3E69203B66}" srcOrd="15" destOrd="0" presId="urn:microsoft.com/office/officeart/2008/layout/HexagonCluster"/>
    <dgm:cxn modelId="{4715DFC6-5B47-4811-9A5A-48A85D39685A}" type="presParOf" srcId="{F0B9D88D-7159-4A6D-B692-4F3E69203B66}" destId="{AC149E94-56B1-44AC-ABD4-19FBF3FAC067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02362-2B2F-45B2-AF1A-8F39C8D0105C}">
      <dsp:nvSpPr>
        <dsp:cNvPr id="0" name=""/>
        <dsp:cNvSpPr/>
      </dsp:nvSpPr>
      <dsp:spPr>
        <a:xfrm>
          <a:off x="0" y="461936"/>
          <a:ext cx="947491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DE3AF5-A0F5-4821-BBCB-FDF3FF99A82D}">
      <dsp:nvSpPr>
        <dsp:cNvPr id="0" name=""/>
        <dsp:cNvSpPr/>
      </dsp:nvSpPr>
      <dsp:spPr>
        <a:xfrm>
          <a:off x="473745" y="3455"/>
          <a:ext cx="8851054" cy="79796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1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0690" tIns="0" rIns="2506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Федеральный закон  № 329-ФЗ от 4 декабря 2007 года               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«О физической культуре и спорте в Российской Федерации»</a:t>
          </a:r>
          <a:endParaRPr lang="ru-RU" sz="18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12698" y="42408"/>
        <a:ext cx="8773148" cy="720055"/>
      </dsp:txXfrm>
    </dsp:sp>
    <dsp:sp modelId="{E3C406FA-83E1-4072-BDC0-6F872CC315C2}">
      <dsp:nvSpPr>
        <dsp:cNvPr id="0" name=""/>
        <dsp:cNvSpPr/>
      </dsp:nvSpPr>
      <dsp:spPr>
        <a:xfrm>
          <a:off x="0" y="1679532"/>
          <a:ext cx="947491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6646A2-A63C-44F2-BBD4-919EF8A0792D}">
      <dsp:nvSpPr>
        <dsp:cNvPr id="0" name=""/>
        <dsp:cNvSpPr/>
      </dsp:nvSpPr>
      <dsp:spPr>
        <a:xfrm>
          <a:off x="473745" y="1165736"/>
          <a:ext cx="8870819" cy="85327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1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0690" tIns="0" rIns="2506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Приказ Министерства спорта Российской Федерации № 999 от 30 октября 2015 года «Об утверждении требований к обеспечению подготовки спортивного резерва для спортивных сборных команд Российской Федерации» </a:t>
          </a:r>
          <a:endParaRPr lang="ru-RU" sz="18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15399" y="1207390"/>
        <a:ext cx="8787511" cy="769968"/>
      </dsp:txXfrm>
    </dsp:sp>
    <dsp:sp modelId="{1ECC97A6-A57C-4E8F-86CE-F7FA7604E8DF}">
      <dsp:nvSpPr>
        <dsp:cNvPr id="0" name=""/>
        <dsp:cNvSpPr/>
      </dsp:nvSpPr>
      <dsp:spPr>
        <a:xfrm>
          <a:off x="0" y="2938423"/>
          <a:ext cx="947491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D88E1B-6709-4236-BFA8-5E3B93F4D572}">
      <dsp:nvSpPr>
        <dsp:cNvPr id="0" name=""/>
        <dsp:cNvSpPr/>
      </dsp:nvSpPr>
      <dsp:spPr>
        <a:xfrm>
          <a:off x="473745" y="2405242"/>
          <a:ext cx="8802637" cy="89457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1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0690" tIns="0" rIns="2506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Постановление Правительства ХМАО – Югры № 342-п от 5 октября 2018 года «О государственной программе Ханты-Мансийского автономного округа – Югры «Развитие физической культуры и спорта» </a:t>
          </a:r>
          <a:endParaRPr lang="ru-RU" sz="18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17414" y="2448911"/>
        <a:ext cx="8715299" cy="807232"/>
      </dsp:txXfrm>
    </dsp:sp>
    <dsp:sp modelId="{A6F0D8DE-C8DA-45BF-9ED9-E95257CC330D}">
      <dsp:nvSpPr>
        <dsp:cNvPr id="0" name=""/>
        <dsp:cNvSpPr/>
      </dsp:nvSpPr>
      <dsp:spPr>
        <a:xfrm>
          <a:off x="0" y="4196295"/>
          <a:ext cx="9474911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E8E91A-08A0-4A68-A548-6F8982874F37}">
      <dsp:nvSpPr>
        <dsp:cNvPr id="0" name=""/>
        <dsp:cNvSpPr/>
      </dsp:nvSpPr>
      <dsp:spPr>
        <a:xfrm>
          <a:off x="473745" y="3642223"/>
          <a:ext cx="8801974" cy="893552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3175"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0690" tIns="0" rIns="250690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Концепция подготовки спортивного резерва в Российской Федерации до 2025 года, утвержденная распоряжением Правительства Российской Федерации от 17 октября 2018 года № 2245-р</a:t>
          </a:r>
          <a:endParaRPr lang="ru-RU" sz="18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17365" y="3685843"/>
        <a:ext cx="8714734" cy="8063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18DC58-3120-4464-80D1-E2CC002760B1}">
      <dsp:nvSpPr>
        <dsp:cNvPr id="0" name=""/>
        <dsp:cNvSpPr/>
      </dsp:nvSpPr>
      <dsp:spPr>
        <a:xfrm>
          <a:off x="0" y="1533"/>
          <a:ext cx="5071532" cy="10917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организация мероприятий по подготовке спортивных сборных команд Ханты-Мансийского автономного округа - Югры по видам спорта, кроме таких команд по конному спорту, шахматам и среди инвалидов и лиц с ограниченными возможностями здоровья; 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3294" y="54827"/>
        <a:ext cx="4964944" cy="985145"/>
      </dsp:txXfrm>
    </dsp:sp>
    <dsp:sp modelId="{F8AD7572-A23A-4771-9606-D6D861E46CBD}">
      <dsp:nvSpPr>
        <dsp:cNvPr id="0" name=""/>
        <dsp:cNvSpPr/>
      </dsp:nvSpPr>
      <dsp:spPr>
        <a:xfrm>
          <a:off x="0" y="1106977"/>
          <a:ext cx="5071532" cy="10917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участие в обеспечении подготовки спортивного резерва для спортивных сборных команд Российской Федерации; 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3294" y="1160271"/>
        <a:ext cx="4964944" cy="985145"/>
      </dsp:txXfrm>
    </dsp:sp>
    <dsp:sp modelId="{1BF0D357-6066-43C7-B30B-5BD016F39706}">
      <dsp:nvSpPr>
        <dsp:cNvPr id="0" name=""/>
        <dsp:cNvSpPr/>
      </dsp:nvSpPr>
      <dsp:spPr>
        <a:xfrm>
          <a:off x="0" y="2212421"/>
          <a:ext cx="5071532" cy="10917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координация деятельности физкультурно-спортивных организаций Ханты-Мансийского автономного округа - Югры по подготовке спортивного резерва; 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3294" y="2265715"/>
        <a:ext cx="4964944" cy="985145"/>
      </dsp:txXfrm>
    </dsp:sp>
    <dsp:sp modelId="{9F7F3D92-34A7-4197-8732-FC0E45646B71}">
      <dsp:nvSpPr>
        <dsp:cNvPr id="0" name=""/>
        <dsp:cNvSpPr/>
      </dsp:nvSpPr>
      <dsp:spPr>
        <a:xfrm>
          <a:off x="0" y="3317866"/>
          <a:ext cx="5071532" cy="109173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rPr>
            <a:t>методическое обеспечение физкультурно-спортивных организаций Ханты-Мансийского автономного округа - Югры.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  <a:cs typeface="Times New Roman" panose="02020603050405020304" pitchFamily="18" charset="0"/>
          </a:endParaRPr>
        </a:p>
      </dsp:txBody>
      <dsp:txXfrm>
        <a:off x="53294" y="3371160"/>
        <a:ext cx="4964944" cy="98514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791F02-D358-455E-A2C8-AD21B5BA7B33}">
      <dsp:nvSpPr>
        <dsp:cNvPr id="0" name=""/>
        <dsp:cNvSpPr/>
      </dsp:nvSpPr>
      <dsp:spPr>
        <a:xfrm>
          <a:off x="3075803" y="2152151"/>
          <a:ext cx="3275992" cy="248510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Подготовка спортивного резерва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включает в себя обеспечение участия лучших спортсменов сборных команд ХМАО-Югры в спортивных мероприятиях</a:t>
          </a:r>
          <a:endParaRPr lang="ru-RU" sz="14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3555561" y="2516086"/>
        <a:ext cx="2316476" cy="1757231"/>
      </dsp:txXfrm>
    </dsp:sp>
    <dsp:sp modelId="{92496F3C-2FD1-4ECD-8692-45CCF5026DD0}">
      <dsp:nvSpPr>
        <dsp:cNvPr id="0" name=""/>
        <dsp:cNvSpPr/>
      </dsp:nvSpPr>
      <dsp:spPr>
        <a:xfrm rot="10800000">
          <a:off x="1626913" y="3104516"/>
          <a:ext cx="1369201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64A1126-56F6-496B-9110-7D95046E2B2D}">
      <dsp:nvSpPr>
        <dsp:cNvPr id="0" name=""/>
        <dsp:cNvSpPr/>
      </dsp:nvSpPr>
      <dsp:spPr>
        <a:xfrm>
          <a:off x="726915" y="2824514"/>
          <a:ext cx="1799996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проезд</a:t>
          </a:r>
          <a:endParaRPr lang="ru-RU" sz="20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760315" y="2857914"/>
        <a:ext cx="1733196" cy="1073575"/>
      </dsp:txXfrm>
    </dsp:sp>
    <dsp:sp modelId="{EA548B31-1384-4312-9B90-786AF9608B46}">
      <dsp:nvSpPr>
        <dsp:cNvPr id="0" name=""/>
        <dsp:cNvSpPr/>
      </dsp:nvSpPr>
      <dsp:spPr>
        <a:xfrm rot="12960000">
          <a:off x="2069845" y="1741311"/>
          <a:ext cx="1535324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71EA668-0561-4A53-A86D-FC6C08D02654}">
      <dsp:nvSpPr>
        <dsp:cNvPr id="0" name=""/>
        <dsp:cNvSpPr/>
      </dsp:nvSpPr>
      <dsp:spPr>
        <a:xfrm>
          <a:off x="1316458" y="1010087"/>
          <a:ext cx="1799996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питание</a:t>
          </a:r>
          <a:endParaRPr lang="ru-RU" sz="20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1349858" y="1043487"/>
        <a:ext cx="1733196" cy="1073575"/>
      </dsp:txXfrm>
    </dsp:sp>
    <dsp:sp modelId="{63055989-50B6-4E7B-B6AF-6F7D6D5CE3EC}">
      <dsp:nvSpPr>
        <dsp:cNvPr id="0" name=""/>
        <dsp:cNvSpPr/>
      </dsp:nvSpPr>
      <dsp:spPr>
        <a:xfrm rot="15120000">
          <a:off x="3166225" y="985835"/>
          <a:ext cx="1718346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3F13C2-BCEE-4627-AC82-65FE19C8417A}">
      <dsp:nvSpPr>
        <dsp:cNvPr id="0" name=""/>
        <dsp:cNvSpPr/>
      </dsp:nvSpPr>
      <dsp:spPr>
        <a:xfrm>
          <a:off x="2859901" y="-111289"/>
          <a:ext cx="1799996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проживание</a:t>
          </a:r>
          <a:endParaRPr lang="ru-RU" sz="20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2893301" y="-77889"/>
        <a:ext cx="1733196" cy="1073575"/>
      </dsp:txXfrm>
    </dsp:sp>
    <dsp:sp modelId="{94E08ABC-E554-4E13-B111-52C18805EF3A}">
      <dsp:nvSpPr>
        <dsp:cNvPr id="0" name=""/>
        <dsp:cNvSpPr/>
      </dsp:nvSpPr>
      <dsp:spPr>
        <a:xfrm rot="17280000">
          <a:off x="4543028" y="985835"/>
          <a:ext cx="1718346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E5D2B2D-ADD0-44C6-99BA-ADEACEE022B1}">
      <dsp:nvSpPr>
        <dsp:cNvPr id="0" name=""/>
        <dsp:cNvSpPr/>
      </dsp:nvSpPr>
      <dsp:spPr>
        <a:xfrm>
          <a:off x="4767701" y="-111289"/>
          <a:ext cx="1799996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инвентарь</a:t>
          </a:r>
          <a:r>
            <a:rPr lang="ru-RU" sz="1100" kern="1200" dirty="0" smtClean="0"/>
            <a:t> </a:t>
          </a:r>
          <a:endParaRPr lang="ru-RU" sz="1100" kern="1200" dirty="0"/>
        </a:p>
      </dsp:txBody>
      <dsp:txXfrm>
        <a:off x="4801101" y="-77889"/>
        <a:ext cx="1733196" cy="1073575"/>
      </dsp:txXfrm>
    </dsp:sp>
    <dsp:sp modelId="{12CD39CD-4297-4F4A-A26B-8E78D1DE38E1}">
      <dsp:nvSpPr>
        <dsp:cNvPr id="0" name=""/>
        <dsp:cNvSpPr/>
      </dsp:nvSpPr>
      <dsp:spPr>
        <a:xfrm rot="19440000">
          <a:off x="5822429" y="1741311"/>
          <a:ext cx="1535324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9DF161A-D9C0-4A80-BDE1-09BB622CD40D}">
      <dsp:nvSpPr>
        <dsp:cNvPr id="0" name=""/>
        <dsp:cNvSpPr/>
      </dsp:nvSpPr>
      <dsp:spPr>
        <a:xfrm>
          <a:off x="6311145" y="1010087"/>
          <a:ext cx="1799996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экипировка</a:t>
          </a:r>
          <a:endParaRPr lang="ru-RU" sz="20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6344545" y="1043487"/>
        <a:ext cx="1733196" cy="1073575"/>
      </dsp:txXfrm>
    </dsp:sp>
    <dsp:sp modelId="{51807C18-A415-47F3-BF5C-2BB8EC3B4876}">
      <dsp:nvSpPr>
        <dsp:cNvPr id="0" name=""/>
        <dsp:cNvSpPr/>
      </dsp:nvSpPr>
      <dsp:spPr>
        <a:xfrm>
          <a:off x="6431484" y="3104516"/>
          <a:ext cx="1369201" cy="58036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07A96EA-A983-4461-8D57-F7B273486CF6}">
      <dsp:nvSpPr>
        <dsp:cNvPr id="0" name=""/>
        <dsp:cNvSpPr/>
      </dsp:nvSpPr>
      <dsp:spPr>
        <a:xfrm>
          <a:off x="6828687" y="2824514"/>
          <a:ext cx="1943997" cy="114037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медицинское сопровождение </a:t>
          </a:r>
          <a:r>
            <a:rPr lang="ru-RU" sz="1100" kern="1200" dirty="0" smtClean="0">
              <a:latin typeface="PT Astra Serif" panose="020A0603040505020204" pitchFamily="18" charset="-52"/>
              <a:ea typeface="PT Astra Serif" panose="020A0603040505020204" pitchFamily="18" charset="-52"/>
            </a:rPr>
            <a:t>спортсменов и тренеров спортивных сборных команд ХМАО-Югры</a:t>
          </a:r>
          <a:endParaRPr lang="ru-RU" sz="1100" kern="1200" dirty="0"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6862087" y="2857914"/>
        <a:ext cx="1877197" cy="10735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595D3D-FA01-417C-A6E6-39C4125E444A}">
      <dsp:nvSpPr>
        <dsp:cNvPr id="0" name=""/>
        <dsp:cNvSpPr/>
      </dsp:nvSpPr>
      <dsp:spPr>
        <a:xfrm>
          <a:off x="3828627" y="3943056"/>
          <a:ext cx="316445" cy="3401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222" y="0"/>
              </a:lnTo>
              <a:lnTo>
                <a:pt x="158222" y="340179"/>
              </a:lnTo>
              <a:lnTo>
                <a:pt x="316445" y="340179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435E8F-3C9F-4A2B-ACD7-C3F94BE4B085}">
      <dsp:nvSpPr>
        <dsp:cNvPr id="0" name=""/>
        <dsp:cNvSpPr/>
      </dsp:nvSpPr>
      <dsp:spPr>
        <a:xfrm>
          <a:off x="3828627" y="3602877"/>
          <a:ext cx="316445" cy="340179"/>
        </a:xfrm>
        <a:custGeom>
          <a:avLst/>
          <a:gdLst/>
          <a:ahLst/>
          <a:cxnLst/>
          <a:rect l="0" t="0" r="0" b="0"/>
          <a:pathLst>
            <a:path>
              <a:moveTo>
                <a:pt x="0" y="340179"/>
              </a:moveTo>
              <a:lnTo>
                <a:pt x="158222" y="340179"/>
              </a:lnTo>
              <a:lnTo>
                <a:pt x="158222" y="0"/>
              </a:lnTo>
              <a:lnTo>
                <a:pt x="316445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EF5E1-E90F-4945-A68D-688D57973442}">
      <dsp:nvSpPr>
        <dsp:cNvPr id="0" name=""/>
        <dsp:cNvSpPr/>
      </dsp:nvSpPr>
      <dsp:spPr>
        <a:xfrm>
          <a:off x="1929952" y="2592750"/>
          <a:ext cx="316445" cy="13503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222" y="0"/>
              </a:lnTo>
              <a:lnTo>
                <a:pt x="158222" y="1350306"/>
              </a:lnTo>
              <a:lnTo>
                <a:pt x="316445" y="135030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512C59-FB65-47FC-9ADE-EE3A4EF6FBFA}">
      <dsp:nvSpPr>
        <dsp:cNvPr id="0" name=""/>
        <dsp:cNvSpPr/>
      </dsp:nvSpPr>
      <dsp:spPr>
        <a:xfrm>
          <a:off x="3828627" y="2876799"/>
          <a:ext cx="31644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6445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ABF2C8-2033-4CB6-9158-7E915336B698}">
      <dsp:nvSpPr>
        <dsp:cNvPr id="0" name=""/>
        <dsp:cNvSpPr/>
      </dsp:nvSpPr>
      <dsp:spPr>
        <a:xfrm>
          <a:off x="1929952" y="2592750"/>
          <a:ext cx="316445" cy="3297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222" y="0"/>
              </a:lnTo>
              <a:lnTo>
                <a:pt x="158222" y="329768"/>
              </a:lnTo>
              <a:lnTo>
                <a:pt x="316445" y="32976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CF1CBF-5CEA-478A-A102-5AE8F9EFDE2C}">
      <dsp:nvSpPr>
        <dsp:cNvPr id="0" name=""/>
        <dsp:cNvSpPr/>
      </dsp:nvSpPr>
      <dsp:spPr>
        <a:xfrm>
          <a:off x="3828627" y="1242443"/>
          <a:ext cx="316445" cy="9997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222" y="0"/>
              </a:lnTo>
              <a:lnTo>
                <a:pt x="158222" y="999716"/>
              </a:lnTo>
              <a:lnTo>
                <a:pt x="316445" y="99971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DE69CB-D9CB-469A-A622-A55FD336D4D8}">
      <dsp:nvSpPr>
        <dsp:cNvPr id="0" name=""/>
        <dsp:cNvSpPr/>
      </dsp:nvSpPr>
      <dsp:spPr>
        <a:xfrm>
          <a:off x="3828627" y="1242443"/>
          <a:ext cx="316445" cy="3193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8222" y="0"/>
              </a:lnTo>
              <a:lnTo>
                <a:pt x="158222" y="319358"/>
              </a:lnTo>
              <a:lnTo>
                <a:pt x="316445" y="319358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87F695-F94F-47B3-A451-54D562AE3072}">
      <dsp:nvSpPr>
        <dsp:cNvPr id="0" name=""/>
        <dsp:cNvSpPr/>
      </dsp:nvSpPr>
      <dsp:spPr>
        <a:xfrm>
          <a:off x="3828627" y="881443"/>
          <a:ext cx="316445" cy="361000"/>
        </a:xfrm>
        <a:custGeom>
          <a:avLst/>
          <a:gdLst/>
          <a:ahLst/>
          <a:cxnLst/>
          <a:rect l="0" t="0" r="0" b="0"/>
          <a:pathLst>
            <a:path>
              <a:moveTo>
                <a:pt x="0" y="361000"/>
              </a:moveTo>
              <a:lnTo>
                <a:pt x="158222" y="361000"/>
              </a:lnTo>
              <a:lnTo>
                <a:pt x="158222" y="0"/>
              </a:lnTo>
              <a:lnTo>
                <a:pt x="316445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745636-0EA7-4F4E-A799-58DD5ED5FC79}">
      <dsp:nvSpPr>
        <dsp:cNvPr id="0" name=""/>
        <dsp:cNvSpPr/>
      </dsp:nvSpPr>
      <dsp:spPr>
        <a:xfrm>
          <a:off x="3828627" y="221906"/>
          <a:ext cx="316445" cy="1020537"/>
        </a:xfrm>
        <a:custGeom>
          <a:avLst/>
          <a:gdLst/>
          <a:ahLst/>
          <a:cxnLst/>
          <a:rect l="0" t="0" r="0" b="0"/>
          <a:pathLst>
            <a:path>
              <a:moveTo>
                <a:pt x="0" y="1020537"/>
              </a:moveTo>
              <a:lnTo>
                <a:pt x="158222" y="1020537"/>
              </a:lnTo>
              <a:lnTo>
                <a:pt x="158222" y="0"/>
              </a:lnTo>
              <a:lnTo>
                <a:pt x="316445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7970FF-25D0-48C0-B7A9-9E133C077C86}">
      <dsp:nvSpPr>
        <dsp:cNvPr id="0" name=""/>
        <dsp:cNvSpPr/>
      </dsp:nvSpPr>
      <dsp:spPr>
        <a:xfrm>
          <a:off x="1929952" y="1242443"/>
          <a:ext cx="316445" cy="1350306"/>
        </a:xfrm>
        <a:custGeom>
          <a:avLst/>
          <a:gdLst/>
          <a:ahLst/>
          <a:cxnLst/>
          <a:rect l="0" t="0" r="0" b="0"/>
          <a:pathLst>
            <a:path>
              <a:moveTo>
                <a:pt x="0" y="1350306"/>
              </a:moveTo>
              <a:lnTo>
                <a:pt x="158222" y="1350306"/>
              </a:lnTo>
              <a:lnTo>
                <a:pt x="158222" y="0"/>
              </a:lnTo>
              <a:lnTo>
                <a:pt x="316445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5B3BE2-B3CB-48AB-AEEC-8669A1E8537A}">
      <dsp:nvSpPr>
        <dsp:cNvPr id="0" name=""/>
        <dsp:cNvSpPr/>
      </dsp:nvSpPr>
      <dsp:spPr>
        <a:xfrm>
          <a:off x="347723" y="2351460"/>
          <a:ext cx="1582229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Содержание организации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668 514,6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71281" y="2375018"/>
        <a:ext cx="1535113" cy="435463"/>
      </dsp:txXfrm>
    </dsp:sp>
    <dsp:sp modelId="{CB95A695-96CD-446D-9DFD-38D98F690497}">
      <dsp:nvSpPr>
        <dsp:cNvPr id="0" name=""/>
        <dsp:cNvSpPr/>
      </dsp:nvSpPr>
      <dsp:spPr>
        <a:xfrm>
          <a:off x="2246398" y="1001153"/>
          <a:ext cx="1582229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659 128,2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из средств бюджета автономного округа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69956" y="1024711"/>
        <a:ext cx="1535113" cy="435463"/>
      </dsp:txXfrm>
    </dsp:sp>
    <dsp:sp modelId="{CD30CFE3-7994-4D83-A3BD-226CB3BDF55D}">
      <dsp:nvSpPr>
        <dsp:cNvPr id="0" name=""/>
        <dsp:cNvSpPr/>
      </dsp:nvSpPr>
      <dsp:spPr>
        <a:xfrm>
          <a:off x="4145073" y="1437"/>
          <a:ext cx="6480003" cy="44093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369 843,9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оплату труда, в т. ч. налоги;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6598" y="22962"/>
        <a:ext cx="6436953" cy="397888"/>
      </dsp:txXfrm>
    </dsp:sp>
    <dsp:sp modelId="{2AEB2772-D291-411D-A6E7-AC2D02892AE3}">
      <dsp:nvSpPr>
        <dsp:cNvPr id="0" name=""/>
        <dsp:cNvSpPr/>
      </dsp:nvSpPr>
      <dsp:spPr>
        <a:xfrm>
          <a:off x="4145073" y="640153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210 975,5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обеспечение участия в соревнованиях и тренировочных сборах; 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663711"/>
        <a:ext cx="6432887" cy="435463"/>
      </dsp:txXfrm>
    </dsp:sp>
    <dsp:sp modelId="{695E4FC3-A9FB-4DBC-B3B9-DA466BA9CB14}">
      <dsp:nvSpPr>
        <dsp:cNvPr id="0" name=""/>
        <dsp:cNvSpPr/>
      </dsp:nvSpPr>
      <dsp:spPr>
        <a:xfrm>
          <a:off x="4145073" y="1320512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35 532,3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материально-техническое обеспечение (спортивная экипировка и оборудование);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1344070"/>
        <a:ext cx="6432887" cy="435463"/>
      </dsp:txXfrm>
    </dsp:sp>
    <dsp:sp modelId="{996D5A40-A5DD-4C6A-A58F-7362D4834F31}">
      <dsp:nvSpPr>
        <dsp:cNvPr id="0" name=""/>
        <dsp:cNvSpPr/>
      </dsp:nvSpPr>
      <dsp:spPr>
        <a:xfrm>
          <a:off x="4145073" y="2000870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42 776,5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прочие расходы учреждения;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2024428"/>
        <a:ext cx="6432887" cy="435463"/>
      </dsp:txXfrm>
    </dsp:sp>
    <dsp:sp modelId="{20BCEC3B-88CC-401F-8828-1EA965A1FAD4}">
      <dsp:nvSpPr>
        <dsp:cNvPr id="0" name=""/>
        <dsp:cNvSpPr/>
      </dsp:nvSpPr>
      <dsp:spPr>
        <a:xfrm>
          <a:off x="2246398" y="2681229"/>
          <a:ext cx="1582229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1 674,5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из средств федерального бюджета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69956" y="2704787"/>
        <a:ext cx="1535113" cy="435463"/>
      </dsp:txXfrm>
    </dsp:sp>
    <dsp:sp modelId="{5DE241E7-0EE9-4638-A08E-2E71D3C5A1C8}">
      <dsp:nvSpPr>
        <dsp:cNvPr id="0" name=""/>
        <dsp:cNvSpPr/>
      </dsp:nvSpPr>
      <dsp:spPr>
        <a:xfrm>
          <a:off x="4145073" y="2681229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just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1 674,5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материально-техническое обеспечение.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2704787"/>
        <a:ext cx="6432887" cy="435463"/>
      </dsp:txXfrm>
    </dsp:sp>
    <dsp:sp modelId="{2F3857E1-3AE1-424C-8BDD-939B6C73FCB0}">
      <dsp:nvSpPr>
        <dsp:cNvPr id="0" name=""/>
        <dsp:cNvSpPr/>
      </dsp:nvSpPr>
      <dsp:spPr>
        <a:xfrm>
          <a:off x="2246398" y="3701766"/>
          <a:ext cx="1582229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7 711,9 </a:t>
          </a:r>
          <a:r>
            <a:rPr lang="ru-RU" sz="1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из внебюджетных источников 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269956" y="3725324"/>
        <a:ext cx="1535113" cy="435463"/>
      </dsp:txXfrm>
    </dsp:sp>
    <dsp:sp modelId="{06DFD731-558F-4379-8F4C-9E155467F925}">
      <dsp:nvSpPr>
        <dsp:cNvPr id="0" name=""/>
        <dsp:cNvSpPr/>
      </dsp:nvSpPr>
      <dsp:spPr>
        <a:xfrm>
          <a:off x="4145073" y="3361587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1 849,9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оплату труда;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3385145"/>
        <a:ext cx="6432887" cy="435463"/>
      </dsp:txXfrm>
    </dsp:sp>
    <dsp:sp modelId="{13F4F7E5-55FA-4733-8473-E3A6D4361D88}">
      <dsp:nvSpPr>
        <dsp:cNvPr id="0" name=""/>
        <dsp:cNvSpPr/>
      </dsp:nvSpPr>
      <dsp:spPr>
        <a:xfrm>
          <a:off x="4145073" y="4041946"/>
          <a:ext cx="6480003" cy="48257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5 862,0 </a:t>
          </a:r>
          <a:r>
            <a:rPr lang="ru-RU" sz="1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тыс. руб. - на прочие расходы учреждения.</a:t>
          </a:r>
          <a:endParaRPr lang="ru-RU" sz="1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68631" y="4065504"/>
        <a:ext cx="6432887" cy="4354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A09057-06AC-4648-A58E-99F58081BC02}">
      <dsp:nvSpPr>
        <dsp:cNvPr id="0" name=""/>
        <dsp:cNvSpPr/>
      </dsp:nvSpPr>
      <dsp:spPr>
        <a:xfrm>
          <a:off x="2217" y="0"/>
          <a:ext cx="2324357" cy="4685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Количество спортсменов на подготовке</a:t>
          </a:r>
          <a:endParaRPr lang="ru-RU" sz="1400" kern="1200" dirty="0"/>
        </a:p>
      </dsp:txBody>
      <dsp:txXfrm>
        <a:off x="2217" y="1874058"/>
        <a:ext cx="2324357" cy="1874058"/>
      </dsp:txXfrm>
    </dsp:sp>
    <dsp:sp modelId="{BC4546AA-B79B-412D-AC65-52CDAEEB3BC1}">
      <dsp:nvSpPr>
        <dsp:cNvPr id="0" name=""/>
        <dsp:cNvSpPr/>
      </dsp:nvSpPr>
      <dsp:spPr>
        <a:xfrm>
          <a:off x="384319" y="281108"/>
          <a:ext cx="1560153" cy="1560153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A1B046-396F-47F0-A9A0-BE15EDA88CFF}">
      <dsp:nvSpPr>
        <dsp:cNvPr id="0" name=""/>
        <dsp:cNvSpPr/>
      </dsp:nvSpPr>
      <dsp:spPr>
        <a:xfrm>
          <a:off x="2396305" y="0"/>
          <a:ext cx="2324357" cy="4685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Обеспечение участия в спортивных </a:t>
          </a:r>
          <a:r>
            <a:rPr lang="ru-RU" sz="1400" kern="1200" smtClean="0"/>
            <a:t>мероприятиях сборных </a:t>
          </a:r>
          <a:r>
            <a:rPr lang="ru-RU" sz="1400" kern="1200" dirty="0" smtClean="0"/>
            <a:t>команд автономного округа</a:t>
          </a:r>
          <a:endParaRPr lang="ru-RU" sz="1400" kern="1200" dirty="0"/>
        </a:p>
      </dsp:txBody>
      <dsp:txXfrm>
        <a:off x="2396305" y="1874058"/>
        <a:ext cx="2324357" cy="1874058"/>
      </dsp:txXfrm>
    </dsp:sp>
    <dsp:sp modelId="{B12DF5BF-18D6-49FA-906D-D53B0944780F}">
      <dsp:nvSpPr>
        <dsp:cNvPr id="0" name=""/>
        <dsp:cNvSpPr/>
      </dsp:nvSpPr>
      <dsp:spPr>
        <a:xfrm>
          <a:off x="2778408" y="281108"/>
          <a:ext cx="1560153" cy="1560153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14000" r="-14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0345E7-8FBF-4C58-A7B9-AA2079E0F81C}">
      <dsp:nvSpPr>
        <dsp:cNvPr id="0" name=""/>
        <dsp:cNvSpPr/>
      </dsp:nvSpPr>
      <dsp:spPr>
        <a:xfrm>
          <a:off x="4790394" y="0"/>
          <a:ext cx="2324357" cy="4685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Количество спортсменов в списках кандидатов в спортивные сборные команды России</a:t>
          </a:r>
          <a:endParaRPr lang="ru-RU" sz="1400" kern="1200" dirty="0"/>
        </a:p>
      </dsp:txBody>
      <dsp:txXfrm>
        <a:off x="4790394" y="1874058"/>
        <a:ext cx="2324357" cy="1874058"/>
      </dsp:txXfrm>
    </dsp:sp>
    <dsp:sp modelId="{07D67EB6-A3D4-4785-B2EE-12D67FC6D232}">
      <dsp:nvSpPr>
        <dsp:cNvPr id="0" name=""/>
        <dsp:cNvSpPr/>
      </dsp:nvSpPr>
      <dsp:spPr>
        <a:xfrm>
          <a:off x="5172496" y="281108"/>
          <a:ext cx="1560153" cy="1560153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2B305-9958-48E2-8437-8608EE75EC2D}">
      <dsp:nvSpPr>
        <dsp:cNvPr id="0" name=""/>
        <dsp:cNvSpPr/>
      </dsp:nvSpPr>
      <dsp:spPr>
        <a:xfrm>
          <a:off x="7184482" y="0"/>
          <a:ext cx="2324357" cy="4685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Количество завоеванных медалей на всероссийских и международных соревнованиях</a:t>
          </a:r>
          <a:endParaRPr lang="ru-RU" sz="1400" kern="1200" dirty="0"/>
        </a:p>
      </dsp:txBody>
      <dsp:txXfrm>
        <a:off x="7184482" y="1874058"/>
        <a:ext cx="2324357" cy="1874058"/>
      </dsp:txXfrm>
    </dsp:sp>
    <dsp:sp modelId="{82FEDFD2-46D6-4C64-9193-32E0B43FC0EB}">
      <dsp:nvSpPr>
        <dsp:cNvPr id="0" name=""/>
        <dsp:cNvSpPr/>
      </dsp:nvSpPr>
      <dsp:spPr>
        <a:xfrm>
          <a:off x="7566584" y="281108"/>
          <a:ext cx="1560153" cy="1560153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BBF26E-D65D-4161-B000-6E4233A3E9D4}">
      <dsp:nvSpPr>
        <dsp:cNvPr id="0" name=""/>
        <dsp:cNvSpPr/>
      </dsp:nvSpPr>
      <dsp:spPr>
        <a:xfrm>
          <a:off x="380442" y="3748116"/>
          <a:ext cx="8750173" cy="70277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D14501-D0E1-4EEE-BDF6-D35AE6EE138A}">
      <dsp:nvSpPr>
        <dsp:cNvPr id="0" name=""/>
        <dsp:cNvSpPr/>
      </dsp:nvSpPr>
      <dsp:spPr>
        <a:xfrm>
          <a:off x="-1500070" y="-234761"/>
          <a:ext cx="1803023" cy="1803023"/>
        </a:xfrm>
        <a:prstGeom prst="blockArc">
          <a:avLst>
            <a:gd name="adj1" fmla="val 18900000"/>
            <a:gd name="adj2" fmla="val 2700000"/>
            <a:gd name="adj3" fmla="val 119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BABD8C-DD60-4C03-9B70-A83686D50116}">
      <dsp:nvSpPr>
        <dsp:cNvPr id="0" name=""/>
        <dsp:cNvSpPr/>
      </dsp:nvSpPr>
      <dsp:spPr>
        <a:xfrm>
          <a:off x="245130" y="190503"/>
          <a:ext cx="5132635" cy="38095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238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95 тренеров БУ «ЦСПСКЮ», из них 48 штатных тренеров</a:t>
          </a:r>
          <a:endParaRPr lang="ru-RU" sz="1400" kern="12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245130" y="190503"/>
        <a:ext cx="5132635" cy="380954"/>
      </dsp:txXfrm>
    </dsp:sp>
    <dsp:sp modelId="{B89E8DFA-D2A1-4CFB-9A44-80D0B5DF90F7}">
      <dsp:nvSpPr>
        <dsp:cNvPr id="0" name=""/>
        <dsp:cNvSpPr/>
      </dsp:nvSpPr>
      <dsp:spPr>
        <a:xfrm>
          <a:off x="7034" y="142884"/>
          <a:ext cx="476192" cy="4761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AFC2E6-EC98-4570-BB0E-BD908D5A41EE}">
      <dsp:nvSpPr>
        <dsp:cNvPr id="0" name=""/>
        <dsp:cNvSpPr/>
      </dsp:nvSpPr>
      <dsp:spPr>
        <a:xfrm>
          <a:off x="245130" y="762041"/>
          <a:ext cx="5132635" cy="38095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>
          <a:bevelT/>
        </a:sp3d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302382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13 штатных тренеров имеют почетное звание «Заслуженный тренер России» </a:t>
          </a:r>
          <a:endParaRPr lang="ru-RU" sz="1400" kern="1200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dsp:txBody>
      <dsp:txXfrm>
        <a:off x="245130" y="762041"/>
        <a:ext cx="5132635" cy="380954"/>
      </dsp:txXfrm>
    </dsp:sp>
    <dsp:sp modelId="{D9B0EAA1-5891-47D5-894C-8F0AFCCCBD80}">
      <dsp:nvSpPr>
        <dsp:cNvPr id="0" name=""/>
        <dsp:cNvSpPr/>
      </dsp:nvSpPr>
      <dsp:spPr>
        <a:xfrm>
          <a:off x="7034" y="714422"/>
          <a:ext cx="476192" cy="4761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A9F111-35AD-425A-90E9-75D3C810F8B7}">
      <dsp:nvSpPr>
        <dsp:cNvPr id="0" name=""/>
        <dsp:cNvSpPr/>
      </dsp:nvSpPr>
      <dsp:spPr>
        <a:xfrm>
          <a:off x="2122075" y="3049096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457236" y="3336793"/>
        <a:ext cx="1493884" cy="1282327"/>
      </dsp:txXfrm>
    </dsp:sp>
    <dsp:sp modelId="{41B03EC6-F198-48D1-890C-982DD6BC128A}">
      <dsp:nvSpPr>
        <dsp:cNvPr id="0" name=""/>
        <dsp:cNvSpPr/>
      </dsp:nvSpPr>
      <dsp:spPr>
        <a:xfrm>
          <a:off x="2189766" y="3870007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1F8F39-66AF-410B-A914-D59D5FACDA30}">
      <dsp:nvSpPr>
        <dsp:cNvPr id="0" name=""/>
        <dsp:cNvSpPr/>
      </dsp:nvSpPr>
      <dsp:spPr>
        <a:xfrm>
          <a:off x="284884" y="2039273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1058B2-9AD2-4DB5-85BE-C4F4B181FB0E}">
      <dsp:nvSpPr>
        <dsp:cNvPr id="0" name=""/>
        <dsp:cNvSpPr/>
      </dsp:nvSpPr>
      <dsp:spPr>
        <a:xfrm>
          <a:off x="1750252" y="3639386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712A5E-86C6-468A-A00F-9431A1DC9472}">
      <dsp:nvSpPr>
        <dsp:cNvPr id="0" name=""/>
        <dsp:cNvSpPr/>
      </dsp:nvSpPr>
      <dsp:spPr>
        <a:xfrm>
          <a:off x="3957360" y="2025043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292521" y="2312740"/>
        <a:ext cx="1493884" cy="1282327"/>
      </dsp:txXfrm>
    </dsp:sp>
    <dsp:sp modelId="{32807F86-23CD-40AA-8BEB-666C873592F3}">
      <dsp:nvSpPr>
        <dsp:cNvPr id="0" name=""/>
        <dsp:cNvSpPr/>
      </dsp:nvSpPr>
      <dsp:spPr>
        <a:xfrm>
          <a:off x="5439889" y="3623194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DE9E80-A6A8-453E-BD30-5F213ED59B28}">
      <dsp:nvSpPr>
        <dsp:cNvPr id="0" name=""/>
        <dsp:cNvSpPr/>
      </dsp:nvSpPr>
      <dsp:spPr>
        <a:xfrm>
          <a:off x="5802179" y="3046152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D126A9-5136-441D-A9C8-DFE28C2585E1}">
      <dsp:nvSpPr>
        <dsp:cNvPr id="0" name=""/>
        <dsp:cNvSpPr/>
      </dsp:nvSpPr>
      <dsp:spPr>
        <a:xfrm>
          <a:off x="5851756" y="3878348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5CB804-5C6F-4A1E-A54F-B8E33D987312}">
      <dsp:nvSpPr>
        <dsp:cNvPr id="0" name=""/>
        <dsp:cNvSpPr/>
      </dsp:nvSpPr>
      <dsp:spPr>
        <a:xfrm>
          <a:off x="2097295" y="1024052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6510" rIns="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/>
        </a:p>
      </dsp:txBody>
      <dsp:txXfrm>
        <a:off x="2432456" y="1311749"/>
        <a:ext cx="1493884" cy="1282327"/>
      </dsp:txXfrm>
    </dsp:sp>
    <dsp:sp modelId="{6B78EBBF-8E87-4213-8CB1-287ED1A6BA91}">
      <dsp:nvSpPr>
        <dsp:cNvPr id="0" name=""/>
        <dsp:cNvSpPr/>
      </dsp:nvSpPr>
      <dsp:spPr>
        <a:xfrm>
          <a:off x="2175404" y="1818791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6BD4E-B57E-47C7-BF34-74D5028016D2}">
      <dsp:nvSpPr>
        <dsp:cNvPr id="0" name=""/>
        <dsp:cNvSpPr/>
      </dsp:nvSpPr>
      <dsp:spPr>
        <a:xfrm>
          <a:off x="3957360" y="0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4ABE32-F2F8-45B2-A42D-E7E1F0A3625E}">
      <dsp:nvSpPr>
        <dsp:cNvPr id="0" name=""/>
        <dsp:cNvSpPr/>
      </dsp:nvSpPr>
      <dsp:spPr>
        <a:xfrm>
          <a:off x="4006937" y="823364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DEF461-4695-4BCE-8A25-E8BB15F691FE}">
      <dsp:nvSpPr>
        <dsp:cNvPr id="0" name=""/>
        <dsp:cNvSpPr/>
      </dsp:nvSpPr>
      <dsp:spPr>
        <a:xfrm>
          <a:off x="5802179" y="1021108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6137340" y="1308805"/>
        <a:ext cx="1493884" cy="1282327"/>
      </dsp:txXfrm>
    </dsp:sp>
    <dsp:sp modelId="{686649D2-46DB-43C0-83F9-ABBF9C9965C9}">
      <dsp:nvSpPr>
        <dsp:cNvPr id="0" name=""/>
        <dsp:cNvSpPr/>
      </dsp:nvSpPr>
      <dsp:spPr>
        <a:xfrm>
          <a:off x="7663206" y="1841038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96B51C-2077-431E-947B-FD0C8AF365EF}">
      <dsp:nvSpPr>
        <dsp:cNvPr id="0" name=""/>
        <dsp:cNvSpPr/>
      </dsp:nvSpPr>
      <dsp:spPr>
        <a:xfrm>
          <a:off x="7654625" y="2042217"/>
          <a:ext cx="2164206" cy="185772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149E94-56B1-44AC-ABD4-19FBF3FAC067}">
      <dsp:nvSpPr>
        <dsp:cNvPr id="0" name=""/>
        <dsp:cNvSpPr/>
      </dsp:nvSpPr>
      <dsp:spPr>
        <a:xfrm>
          <a:off x="8091280" y="2075093"/>
          <a:ext cx="252649" cy="217862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8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0.21317</cdr:x>
      <cdr:y>0.37261</cdr:y>
    </cdr:from>
    <cdr:to>
      <cdr:x>0.39445</cdr:x>
      <cdr:y>0.49192</cdr:y>
    </cdr:to>
    <cdr:sp macro="" textlink="">
      <cdr:nvSpPr>
        <cdr:cNvPr id="3" name="Блок-схема: узел 2"/>
        <cdr:cNvSpPr/>
      </cdr:nvSpPr>
      <cdr:spPr>
        <a:xfrm xmlns:a="http://schemas.openxmlformats.org/drawingml/2006/main">
          <a:off x="635002" y="1686408"/>
          <a:ext cx="540015" cy="539993"/>
        </a:xfrm>
        <a:prstGeom xmlns:a="http://schemas.openxmlformats.org/drawingml/2006/main" prst="flowChartConnector">
          <a:avLst/>
        </a:prstGeom>
        <a:blipFill xmlns:a="http://schemas.openxmlformats.org/drawingml/2006/main">
          <a:blip xmlns:r="http://schemas.openxmlformats.org/officeDocument/2006/relationships" r:embed="rId1"/>
          <a:stretch>
            <a:fillRect/>
          </a:stretch>
        </a:blipFill>
        <a:ln xmlns:a="http://schemas.openxmlformats.org/drawingml/2006/main">
          <a:solidFill>
            <a:schemeClr val="bg1">
              <a:lumMod val="5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2</a:t>
          </a:r>
          <a:endParaRPr lang="ru-RU" sz="1600" b="1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cdr:txBody>
    </cdr:sp>
  </cdr:relSizeAnchor>
  <cdr:relSizeAnchor xmlns:cdr="http://schemas.openxmlformats.org/drawingml/2006/chartDrawing">
    <cdr:from>
      <cdr:x>0.21317</cdr:x>
      <cdr:y>0.61348</cdr:y>
    </cdr:from>
    <cdr:to>
      <cdr:x>0.39445</cdr:x>
      <cdr:y>0.73279</cdr:y>
    </cdr:to>
    <cdr:sp macro="" textlink="">
      <cdr:nvSpPr>
        <cdr:cNvPr id="4" name="Блок-схема: узел 3"/>
        <cdr:cNvSpPr/>
      </cdr:nvSpPr>
      <cdr:spPr>
        <a:xfrm xmlns:a="http://schemas.openxmlformats.org/drawingml/2006/main">
          <a:off x="635002" y="2776577"/>
          <a:ext cx="540015" cy="539993"/>
        </a:xfrm>
        <a:prstGeom xmlns:a="http://schemas.openxmlformats.org/drawingml/2006/main" prst="flowChartConnector">
          <a:avLst/>
        </a:prstGeom>
        <a:blipFill xmlns:a="http://schemas.openxmlformats.org/drawingml/2006/main"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xmlns:a="http://schemas.openxmlformats.org/drawingml/2006/main">
          <a:solidFill>
            <a:schemeClr val="bg1">
              <a:lumMod val="5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 smtClean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5</a:t>
          </a:r>
          <a:endParaRPr lang="ru-RU" sz="1400" b="1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cdr:txBody>
    </cdr:sp>
  </cdr:relSizeAnchor>
  <cdr:relSizeAnchor xmlns:cdr="http://schemas.openxmlformats.org/drawingml/2006/chartDrawing">
    <cdr:from>
      <cdr:x>0.21317</cdr:x>
      <cdr:y>0.49282</cdr:y>
    </cdr:from>
    <cdr:to>
      <cdr:x>0.39445</cdr:x>
      <cdr:y>0.61214</cdr:y>
    </cdr:to>
    <cdr:sp macro="" textlink="">
      <cdr:nvSpPr>
        <cdr:cNvPr id="5" name="Блок-схема: узел 4"/>
        <cdr:cNvSpPr/>
      </cdr:nvSpPr>
      <cdr:spPr>
        <a:xfrm xmlns:a="http://schemas.openxmlformats.org/drawingml/2006/main">
          <a:off x="635002" y="2230474"/>
          <a:ext cx="540015" cy="540038"/>
        </a:xfrm>
        <a:prstGeom xmlns:a="http://schemas.openxmlformats.org/drawingml/2006/main" prst="flowChartConnector">
          <a:avLst/>
        </a:prstGeom>
        <a:blipFill xmlns:a="http://schemas.openxmlformats.org/drawingml/2006/main">
          <a:blip xmlns:r="http://schemas.openxmlformats.org/officeDocument/2006/relationships" r:embed="rId3"/>
          <a:stretch>
            <a:fillRect/>
          </a:stretch>
        </a:blipFill>
        <a:ln xmlns:a="http://schemas.openxmlformats.org/drawingml/2006/main">
          <a:solidFill>
            <a:schemeClr val="bg1">
              <a:lumMod val="50000"/>
            </a:schemeClr>
          </a:solidFill>
        </a:ln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6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rPr>
            <a:t>2</a:t>
          </a:r>
          <a:endParaRPr lang="ru-RU" sz="1600" b="1" dirty="0">
            <a:solidFill>
              <a:schemeClr val="tx1"/>
            </a:solidFill>
            <a:latin typeface="PT Astra Serif" panose="020A0603040505020204" pitchFamily="18" charset="-52"/>
            <a:ea typeface="PT Astra Serif" panose="020A0603040505020204" pitchFamily="18" charset="-5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D97A91-84D4-432B-91B5-D5A327FC74F8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43013"/>
            <a:ext cx="5946775" cy="3346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264BA2-A563-4CD2-8924-60B476F35C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022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31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D6950-073D-49F8-AA89-833081F71395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9320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98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353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929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424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98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312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D6950-073D-49F8-AA89-833081F71395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095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12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5450" y="1243013"/>
            <a:ext cx="5946775" cy="33464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264BA2-A563-4CD2-8924-60B476F35CF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781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52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1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22474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1" y="3897010"/>
            <a:ext cx="49784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1" y="4115167"/>
            <a:ext cx="49784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3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" y="3675528"/>
            <a:ext cx="12192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68" y="3643090"/>
            <a:ext cx="3639933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88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1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249425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68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1073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5585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1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09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0582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952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6771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62912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8315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8254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04640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0774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5430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2533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70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543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3274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770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673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866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50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28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1" y="30827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1" y="440113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8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1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69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3DE4430E-6DF9-4A7B-9239-2A15B85488B3}" type="datetimeFigureOut">
              <a:rPr lang="ru-RU" smtClean="0"/>
              <a:t>26.02.2019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F14A4DA6-2591-46F0-B9BA-8C41207582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4430E-6DF9-4A7B-9239-2A15B85488B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26.02.2019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4A4DA6-2591-46F0-B9BA-8C41207582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72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image" Target="../media/image4.jpg"/><Relationship Id="rId7" Type="http://schemas.openxmlformats.org/officeDocument/2006/relationships/diagramData" Target="../diagrams/data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11" Type="http://schemas.microsoft.com/office/2007/relationships/diagramDrawing" Target="../diagrams/drawing6.xml"/><Relationship Id="rId5" Type="http://schemas.openxmlformats.org/officeDocument/2006/relationships/chart" Target="../charts/chart8.xml"/><Relationship Id="rId10" Type="http://schemas.openxmlformats.org/officeDocument/2006/relationships/diagramColors" Target="../diagrams/colors6.xml"/><Relationship Id="rId4" Type="http://schemas.openxmlformats.org/officeDocument/2006/relationships/chart" Target="../charts/chart7.xml"/><Relationship Id="rId9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microsoft.com/office/2007/relationships/hdphoto" Target="../media/hdphoto2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0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4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11" Type="http://schemas.openxmlformats.org/officeDocument/2006/relationships/image" Target="../media/image17.jpg"/><Relationship Id="rId5" Type="http://schemas.openxmlformats.org/officeDocument/2006/relationships/image" Target="../media/image34.jpg"/><Relationship Id="rId10" Type="http://schemas.openxmlformats.org/officeDocument/2006/relationships/image" Target="../media/image16.jpg"/><Relationship Id="rId4" Type="http://schemas.openxmlformats.org/officeDocument/2006/relationships/image" Target="../media/image33.jpeg"/><Relationship Id="rId9" Type="http://schemas.openxmlformats.org/officeDocument/2006/relationships/image" Target="../media/image1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4.jp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5.jpe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8000">
              <a:srgbClr val="92D050"/>
            </a:gs>
            <a:gs pos="11000">
              <a:schemeClr val="accent3">
                <a:lumMod val="75000"/>
              </a:schemeClr>
            </a:gs>
            <a:gs pos="76000">
              <a:srgbClr val="9CB86E">
                <a:lumMod val="24000"/>
                <a:lumOff val="76000"/>
              </a:srgbClr>
            </a:gs>
            <a:gs pos="100000">
              <a:srgbClr val="156B13"/>
            </a:gs>
          </a:gsLst>
          <a:lin ang="9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</a:rPr>
              <a:t>Центр спортивной подготовки сборных команд Югры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9599" y="3899938"/>
            <a:ext cx="9592492" cy="17526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О результатах деятельности в 2018 году бюджетного учреждения Ханты-Мансийского автономного округа – Югры </a:t>
            </a:r>
          </a:p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«Центр спортивной подготовки сборных команд Югры»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8" name="Picture 4" descr="C:\Users\KosyanenkoNS\Desktop\Подсказки\Баннеры Логотипы на сайте\ЛОГОТИПЫ\Герб Югры Большо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360000"/>
            <a:ext cx="1179311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KosyanenkoNS\Desktop\Подсказки\Баннеры Логотипы на сайте\ЛОГОТИПЫ\НАШ ЛОГОТИП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970" y="360000"/>
            <a:ext cx="1350135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51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8663" y="274638"/>
            <a:ext cx="9720000" cy="1143000"/>
          </a:xfrm>
        </p:spPr>
        <p:txBody>
          <a:bodyPr/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Государственное задание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3497" y="1358900"/>
            <a:ext cx="8014468" cy="4927600"/>
          </a:xfrm>
          <a:ln w="127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6711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1143000"/>
          </a:xfrm>
        </p:spPr>
        <p:txBody>
          <a:bodyPr/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Финансовое обеспечение в 2018 году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0891763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04754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Финансовое обеспечение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</a:t>
            </a:r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2018 году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286000" y="1212833"/>
            <a:ext cx="4076700" cy="509587"/>
          </a:xfrm>
        </p:spPr>
        <p:txBody>
          <a:bodyPr/>
          <a:lstStyle/>
          <a:p>
            <a:r>
              <a:rPr lang="ru-RU" dirty="0" smtClean="0">
                <a:solidFill>
                  <a:srgbClr val="BD4B4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организации</a:t>
            </a:r>
            <a:endParaRPr lang="ru-RU" dirty="0">
              <a:solidFill>
                <a:srgbClr val="BD4B4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7575490"/>
              </p:ext>
            </p:extLst>
          </p:nvPr>
        </p:nvGraphicFramePr>
        <p:xfrm>
          <a:off x="6616699" y="1409701"/>
          <a:ext cx="5040000" cy="3362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863022294"/>
              </p:ext>
            </p:extLst>
          </p:nvPr>
        </p:nvGraphicFramePr>
        <p:xfrm>
          <a:off x="2247900" y="4572000"/>
          <a:ext cx="4158000" cy="19092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9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1270034"/>
              </p:ext>
            </p:extLst>
          </p:nvPr>
        </p:nvGraphicFramePr>
        <p:xfrm>
          <a:off x="2242866" y="1716657"/>
          <a:ext cx="4157933" cy="2715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065587557"/>
              </p:ext>
            </p:extLst>
          </p:nvPr>
        </p:nvGraphicFramePr>
        <p:xfrm>
          <a:off x="6610411" y="4905373"/>
          <a:ext cx="5040000" cy="158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36043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7600" y="273600"/>
            <a:ext cx="97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Основные показатели деятельности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630337"/>
              </p:ext>
            </p:extLst>
          </p:nvPr>
        </p:nvGraphicFramePr>
        <p:xfrm>
          <a:off x="2247900" y="1485899"/>
          <a:ext cx="9511058" cy="46851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53980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037600" y="0"/>
            <a:ext cx="9720000" cy="114480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Спортивная деятельность</a:t>
            </a:r>
            <a:endParaRPr lang="ru-RU" sz="48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57" name="Объект 56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63362653"/>
              </p:ext>
            </p:extLst>
          </p:nvPr>
        </p:nvGraphicFramePr>
        <p:xfrm>
          <a:off x="7378700" y="1401763"/>
          <a:ext cx="4584700" cy="4795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3" name="Текст 62"/>
          <p:cNvSpPr>
            <a:spLocks noGrp="1"/>
          </p:cNvSpPr>
          <p:nvPr>
            <p:ph type="body" sz="quarter" idx="4294967295"/>
          </p:nvPr>
        </p:nvSpPr>
        <p:spPr>
          <a:xfrm>
            <a:off x="2047875" y="5184775"/>
            <a:ext cx="5183188" cy="82391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базовых</a:t>
            </a:r>
            <a:r>
              <a:rPr lang="ru-RU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видов спорта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Выноска со стрелкой вниз 60"/>
          <p:cNvSpPr/>
          <p:nvPr/>
        </p:nvSpPr>
        <p:spPr>
          <a:xfrm>
            <a:off x="2235201" y="1473200"/>
            <a:ext cx="4775200" cy="3459560"/>
          </a:xfrm>
          <a:prstGeom prst="downArrowCallou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numCol="2" rtlCol="0" anchor="ctr"/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Бокс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Биатлон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Водное поло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Волейбол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Дзюдо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Легкая атлетика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Лыжные гонки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Плавание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Сноуборд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борьба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Теннис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Тхэквондо</a:t>
            </a:r>
          </a:p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Тяжелая атлетика</a:t>
            </a:r>
          </a:p>
        </p:txBody>
      </p:sp>
    </p:spTree>
    <p:extLst>
      <p:ext uri="{BB962C8B-B14F-4D97-AF65-F5344CB8AC3E}">
        <p14:creationId xmlns:p14="http://schemas.microsoft.com/office/powerpoint/2010/main" val="61673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Югорские спортсмены в списках кандидатов в сборные команды РФ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2312542"/>
              </p:ext>
            </p:extLst>
          </p:nvPr>
        </p:nvGraphicFramePr>
        <p:xfrm>
          <a:off x="2037600" y="1600200"/>
          <a:ext cx="9720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6746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409" y="205105"/>
            <a:ext cx="9890760" cy="975995"/>
          </a:xfrm>
        </p:spPr>
        <p:txBody>
          <a:bodyPr anchor="t">
            <a:noAutofit/>
          </a:bodyPr>
          <a:lstStyle/>
          <a:p>
            <a:pPr algn="ctr"/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Результаты спортсменов в 2018 году</a:t>
            </a:r>
            <a:endParaRPr lang="ru-RU" sz="48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2819964"/>
              </p:ext>
            </p:extLst>
          </p:nvPr>
        </p:nvGraphicFramePr>
        <p:xfrm>
          <a:off x="6273800" y="1028698"/>
          <a:ext cx="5448300" cy="417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24094442"/>
              </p:ext>
            </p:extLst>
          </p:nvPr>
        </p:nvGraphicFramePr>
        <p:xfrm>
          <a:off x="2133600" y="1015999"/>
          <a:ext cx="3960000" cy="28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365378"/>
              </p:ext>
            </p:extLst>
          </p:nvPr>
        </p:nvGraphicFramePr>
        <p:xfrm>
          <a:off x="2146300" y="3987800"/>
          <a:ext cx="3960000" cy="262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86175467"/>
              </p:ext>
            </p:extLst>
          </p:nvPr>
        </p:nvGraphicFramePr>
        <p:xfrm>
          <a:off x="6261100" y="5295900"/>
          <a:ext cx="5384800" cy="133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9689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7600" y="417513"/>
            <a:ext cx="8089200" cy="1143000"/>
          </a:xfrm>
        </p:spPr>
        <p:txBody>
          <a:bodyPr>
            <a:normAutofit fontScale="90000"/>
          </a:bodyPr>
          <a:lstStyle/>
          <a:p>
            <a:r>
              <a:rPr lang="en-US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XXIII</a:t>
            </a: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зимние </a:t>
            </a:r>
            <a:r>
              <a:rPr lang="ru-RU" sz="53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Олимпийские </a:t>
            </a: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/>
            </a:r>
            <a:b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игры 2018 года</a:t>
            </a: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31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</a:t>
            </a:r>
            <a:r>
              <a:rPr lang="ru-RU" sz="31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Пхенчхане</a:t>
            </a:r>
            <a:r>
              <a:rPr lang="ru-RU" sz="31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</a:t>
            </a:r>
            <a:r>
              <a:rPr lang="ru-RU" sz="31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(Республика Корея)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37" y="2161125"/>
            <a:ext cx="5391496" cy="3960000"/>
          </a:xfr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6747161" y="5684538"/>
            <a:ext cx="1513985" cy="2894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Соболева Наталья</a:t>
            </a:r>
            <a:endParaRPr lang="ru-RU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11" name="Объект 3"/>
          <p:cNvPicPr>
            <a:picLocks noGrp="1" noChangeAspect="1"/>
          </p:cNvPicPr>
          <p:nvPr>
            <p:ph sz="quarter" idx="4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"/>
          <a:stretch/>
        </p:blipFill>
        <p:spPr>
          <a:xfrm>
            <a:off x="792000" y="2160000"/>
            <a:ext cx="5395162" cy="3960000"/>
          </a:xfr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990886" y="5684538"/>
            <a:ext cx="1513985" cy="2894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Соболев Андрей</a:t>
            </a:r>
            <a:endParaRPr lang="ru-RU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375" y="2447925"/>
            <a:ext cx="2001869" cy="1081087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98225" y="408075"/>
            <a:ext cx="1724025" cy="1191600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673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8350" y="419100"/>
            <a:ext cx="8089898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III летние юношеские </a:t>
            </a:r>
            <a:b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Олимпийские игры </a:t>
            </a:r>
            <a:r>
              <a:rPr lang="ru-RU" sz="53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2018 года </a:t>
            </a:r>
            <a:r>
              <a:rPr lang="ru-RU" sz="49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31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в </a:t>
            </a:r>
            <a:r>
              <a:rPr lang="ru-RU" sz="3100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Буэнос-Айресе (Аргентина)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2160000"/>
            <a:ext cx="5286752" cy="3960000"/>
          </a:xfrm>
          <a:ln w="12700">
            <a:solidFill>
              <a:schemeClr val="bg1">
                <a:lumMod val="65000"/>
              </a:schemeClr>
            </a:solidFill>
          </a:ln>
        </p:spPr>
      </p:pic>
      <p:pic>
        <p:nvPicPr>
          <p:cNvPr id="20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28247" y="419100"/>
            <a:ext cx="1637111" cy="1190626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2933699" y="5524500"/>
            <a:ext cx="1856689" cy="485239"/>
          </a:xfrm>
          <a:prstGeom prst="roundRect">
            <a:avLst/>
          </a:prstGeom>
          <a:solidFill>
            <a:srgbClr val="BD4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05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ЧЕРНЯВСКИЙ ИГОРЬ </a:t>
            </a:r>
          </a:p>
          <a:p>
            <a:pPr algn="ctr">
              <a:defRPr/>
            </a:pPr>
            <a:r>
              <a:rPr lang="ru-RU" sz="1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Футбол (</a:t>
            </a:r>
            <a:r>
              <a:rPr lang="ru-RU" sz="1200" b="1" spc="50" dirty="0" err="1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футзал</a:t>
            </a:r>
            <a:r>
              <a:rPr lang="ru-RU" sz="1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PT Astra Serif" panose="020A0603040505020204" pitchFamily="18" charset="-52"/>
                <a:ea typeface="PT Astra Serif" panose="020A0603040505020204" pitchFamily="18" charset="-52"/>
              </a:rPr>
              <a:t>)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000"/>
                    </a14:imgEffect>
                    <a14:imgEffect>
                      <a14:saturation sat="150000"/>
                    </a14:imgEffect>
                    <a14:imgEffect>
                      <a14:brightnessContrast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425" y="2160000"/>
            <a:ext cx="5439650" cy="3960000"/>
          </a:xfrm>
          <a:ln w="12700">
            <a:solidFill>
              <a:schemeClr val="bg1">
                <a:lumMod val="65000"/>
              </a:schemeClr>
            </a:solidFill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7905750" y="5515549"/>
            <a:ext cx="2333625" cy="485239"/>
          </a:xfrm>
          <a:prstGeom prst="roundRect">
            <a:avLst/>
          </a:prstGeom>
          <a:solidFill>
            <a:srgbClr val="BD4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050" b="1" spc="150" dirty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КЛИМЕНКО КСЕНИЯ</a:t>
            </a:r>
          </a:p>
          <a:p>
            <a:pPr algn="ctr">
              <a:defRPr/>
            </a:pPr>
            <a:r>
              <a:rPr lang="ru-RU" sz="1200" b="1" spc="150" dirty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Спортивная гимнастика </a:t>
            </a:r>
          </a:p>
        </p:txBody>
      </p:sp>
    </p:spTree>
    <p:extLst>
      <p:ext uri="{BB962C8B-B14F-4D97-AF65-F5344CB8AC3E}">
        <p14:creationId xmlns:p14="http://schemas.microsoft.com/office/powerpoint/2010/main" val="4126679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40719" y="361740"/>
            <a:ext cx="8965707" cy="9592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Успехи </a:t>
            </a:r>
            <a:r>
              <a:rPr lang="ru-RU" sz="4800" dirty="0" err="1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югорских</a:t>
            </a:r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спортсменов</a:t>
            </a:r>
            <a:endParaRPr lang="ru-RU" sz="48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6446" y="1413763"/>
            <a:ext cx="1178511" cy="4343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</p:pic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2000" y="2059520"/>
            <a:ext cx="5257800" cy="4032000"/>
          </a:xfrm>
          <a:solidFill>
            <a:schemeClr val="bg1">
              <a:lumMod val="50000"/>
            </a:schemeClr>
          </a:solidFill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0000"/>
                    </a14:imgEffect>
                    <a14:imgEffect>
                      <a14:brightnessContrast bright="15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21600" y="2059520"/>
            <a:ext cx="5281426" cy="4032000"/>
          </a:xfrm>
          <a:solidFill>
            <a:schemeClr val="bg1">
              <a:lumMod val="50000"/>
            </a:schemeClr>
          </a:solidFill>
          <a:ln w="12700">
            <a:solidFill>
              <a:schemeClr val="tx1"/>
            </a:solidFill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1900234" y="5453516"/>
            <a:ext cx="2582863" cy="485239"/>
          </a:xfrm>
          <a:prstGeom prst="roundRect">
            <a:avLst/>
          </a:prstGeom>
          <a:solidFill>
            <a:srgbClr val="BD4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05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Егорова Анна</a:t>
            </a:r>
            <a:endParaRPr lang="ru-RU" sz="105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>
              <a:defRPr/>
            </a:pPr>
            <a:r>
              <a:rPr lang="ru-RU" sz="120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плавание</a:t>
            </a:r>
            <a:endParaRPr lang="ru-RU" sz="120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834308" y="5444989"/>
            <a:ext cx="2582863" cy="485239"/>
          </a:xfrm>
          <a:prstGeom prst="roundRect">
            <a:avLst/>
          </a:prstGeom>
          <a:solidFill>
            <a:srgbClr val="BD4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05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Потапов Ярослав</a:t>
            </a:r>
            <a:endParaRPr lang="ru-RU" sz="105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>
              <a:defRPr/>
            </a:pPr>
            <a:r>
              <a:rPr lang="ru-RU" sz="120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плавание</a:t>
            </a:r>
            <a:endParaRPr lang="ru-RU" sz="120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3854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658568"/>
              </p:ext>
            </p:extLst>
          </p:nvPr>
        </p:nvGraphicFramePr>
        <p:xfrm>
          <a:off x="2246275" y="1646849"/>
          <a:ext cx="9474911" cy="47793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Нормативные акты,</a:t>
            </a:r>
            <a:b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регулирующие деятельность учреждения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71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8350" y="419100"/>
            <a:ext cx="9720000" cy="1143000"/>
          </a:xfrm>
        </p:spPr>
        <p:txBody>
          <a:bodyPr>
            <a:noAutofit/>
          </a:bodyPr>
          <a:lstStyle/>
          <a:p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Медали  </a:t>
            </a:r>
            <a:b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на международных соревнованиях</a:t>
            </a:r>
            <a:endParaRPr lang="ru-RU" sz="48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97099" y="2160000"/>
            <a:ext cx="5439266" cy="3960000"/>
          </a:xfrm>
          <a:ln w="1270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476734"/>
              </p:ext>
            </p:extLst>
          </p:nvPr>
        </p:nvGraphicFramePr>
        <p:xfrm>
          <a:off x="728500" y="2146299"/>
          <a:ext cx="540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" name="Скругленный прямоугольник 21"/>
          <p:cNvSpPr/>
          <p:nvPr/>
        </p:nvSpPr>
        <p:spPr>
          <a:xfrm>
            <a:off x="8020050" y="5282233"/>
            <a:ext cx="1781176" cy="655499"/>
          </a:xfrm>
          <a:prstGeom prst="roundRect">
            <a:avLst/>
          </a:prstGeom>
          <a:solidFill>
            <a:srgbClr val="BD4B4B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defRPr/>
            </a:pPr>
            <a:r>
              <a:rPr lang="ru-RU" sz="1050" b="1" spc="150" dirty="0" err="1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Сидаков</a:t>
            </a:r>
            <a:r>
              <a:rPr lang="ru-RU" sz="105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Заурбек</a:t>
            </a:r>
            <a:endParaRPr lang="ru-RU" sz="105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  <a:p>
            <a:pPr algn="ctr">
              <a:defRPr/>
            </a:pPr>
            <a:r>
              <a:rPr lang="ru-RU" sz="1100" b="1" spc="150" dirty="0" smtClean="0">
                <a:ln w="11430"/>
                <a:solidFill>
                  <a:srgbClr val="F8F8F8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Чемпиона мира по вольной борьбе</a:t>
            </a:r>
            <a:endParaRPr lang="ru-RU" sz="1100" b="1" spc="150" dirty="0">
              <a:ln w="11430"/>
              <a:solidFill>
                <a:srgbClr val="F8F8F8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6374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8350" y="419100"/>
            <a:ext cx="8089898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Максим Храмцов – чемпион мира по тхэквондо</a:t>
            </a:r>
            <a:endParaRPr lang="ru-RU" sz="31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9300" y="2181975"/>
            <a:ext cx="5384800" cy="3960000"/>
          </a:xfr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20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47" y="468436"/>
            <a:ext cx="1637111" cy="1091953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5400" y="2188217"/>
            <a:ext cx="5448300" cy="3960000"/>
          </a:xfrm>
          <a:ln w="12700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4713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038350" y="419100"/>
            <a:ext cx="8089898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I</a:t>
            </a:r>
            <a:r>
              <a:rPr lang="en-US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V</a:t>
            </a: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 летняя спартакиада </a:t>
            </a:r>
            <a:b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r>
              <a:rPr lang="ru-RU" sz="53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молодежи России 2018 года</a:t>
            </a:r>
            <a:r>
              <a:rPr lang="ru-RU" sz="49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</a:br>
            <a:endParaRPr lang="ru-RU" sz="31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20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085" y="419100"/>
            <a:ext cx="1541435" cy="1190626"/>
          </a:xfrm>
          <a:prstGeom prst="rect">
            <a:avLst/>
          </a:prstGeom>
          <a:ln w="28575">
            <a:solidFill>
              <a:schemeClr val="bg1">
                <a:lumMod val="65000"/>
              </a:schemeClr>
            </a:solidFill>
          </a:ln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672" y="1829800"/>
            <a:ext cx="3171355" cy="3960000"/>
          </a:xfrm>
          <a:ln w="12700">
            <a:solidFill>
              <a:schemeClr val="bg1">
                <a:lumMod val="50000"/>
              </a:schemeClr>
            </a:solidFill>
          </a:ln>
        </p:spPr>
      </p:pic>
      <p:graphicFrame>
        <p:nvGraphicFramePr>
          <p:cNvPr id="9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9304806"/>
              </p:ext>
            </p:extLst>
          </p:nvPr>
        </p:nvGraphicFramePr>
        <p:xfrm>
          <a:off x="2037600" y="1600200"/>
          <a:ext cx="29789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10" name="Объект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427" y="1842501"/>
            <a:ext cx="3171355" cy="3959998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pic>
        <p:nvPicPr>
          <p:cNvPr id="11" name="Объект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7553" y="4342226"/>
            <a:ext cx="1519747" cy="1897674"/>
          </a:xfrm>
          <a:prstGeom prst="rect">
            <a:avLst/>
          </a:prstGeom>
          <a:ln w="12700">
            <a:solidFill>
              <a:schemeClr val="bg1">
                <a:lumMod val="50000"/>
              </a:schemeClr>
            </a:solidFill>
          </a:ln>
        </p:spPr>
      </p:pic>
      <p:sp>
        <p:nvSpPr>
          <p:cNvPr id="15" name="Блок-схема: узел 14"/>
          <p:cNvSpPr/>
          <p:nvPr/>
        </p:nvSpPr>
        <p:spPr>
          <a:xfrm>
            <a:off x="3711060" y="3282500"/>
            <a:ext cx="540000" cy="540000"/>
          </a:xfrm>
          <a:prstGeom prst="flowChartConnector">
            <a:avLst/>
          </a:prstGeom>
          <a:blipFill>
            <a:blip r:embed="rId9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4</a:t>
            </a:r>
            <a:endParaRPr lang="ru-RU" sz="16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3724564" y="4372701"/>
            <a:ext cx="540000" cy="540000"/>
          </a:xfrm>
          <a:prstGeom prst="flowChartConnector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10</a:t>
            </a:r>
            <a:endParaRPr lang="ru-RU" sz="14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3711864" y="3826601"/>
            <a:ext cx="540000" cy="540000"/>
          </a:xfrm>
          <a:prstGeom prst="flowChartConnector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bg1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sz="1600" b="1" dirty="0">
                <a:solidFill>
                  <a:schemeClr val="tx1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7</a:t>
            </a:r>
            <a:endParaRPr lang="ru-RU" sz="1600" b="1" dirty="0">
              <a:solidFill>
                <a:schemeClr val="tx1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10279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8316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Итоги спортивной деятельности</a:t>
            </a:r>
            <a:endParaRPr lang="ru-RU" sz="4800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826480"/>
              </p:ext>
            </p:extLst>
          </p:nvPr>
        </p:nvGraphicFramePr>
        <p:xfrm>
          <a:off x="2311400" y="1231900"/>
          <a:ext cx="30734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Объект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0893204"/>
              </p:ext>
            </p:extLst>
          </p:nvPr>
        </p:nvGraphicFramePr>
        <p:xfrm>
          <a:off x="5854700" y="1231200"/>
          <a:ext cx="56261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7511" y="2804985"/>
            <a:ext cx="1625428" cy="9514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093851" y="2793315"/>
            <a:ext cx="65274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1459</a:t>
            </a:r>
            <a:endParaRPr lang="ru-RU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421" y="2186463"/>
            <a:ext cx="1625428" cy="9514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465272" y="2186463"/>
            <a:ext cx="65274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PT Astra Serif" panose="020A0603040505020204" pitchFamily="18" charset="-52"/>
                <a:ea typeface="PT Astra Serif" panose="020A0603040505020204" pitchFamily="18" charset="-52"/>
              </a:rPr>
              <a:t>1461</a:t>
            </a:r>
            <a:endParaRPr lang="ru-RU" b="1" dirty="0"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06200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7600" y="273600"/>
            <a:ext cx="97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Спортивное будущее Югры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4444311"/>
              </p:ext>
            </p:extLst>
          </p:nvPr>
        </p:nvGraphicFramePr>
        <p:xfrm>
          <a:off x="1845742" y="1340427"/>
          <a:ext cx="10103716" cy="4906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053700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09599" y="3899938"/>
            <a:ext cx="7140316" cy="17526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Бюджетное учреждение </a:t>
            </a:r>
          </a:p>
          <a:p>
            <a:r>
              <a:rPr lang="ru-RU" dirty="0" smtClean="0"/>
              <a:t>Ханты-Мансийского автономного округа – Югры </a:t>
            </a:r>
          </a:p>
          <a:p>
            <a:r>
              <a:rPr lang="ru-RU" dirty="0" smtClean="0"/>
              <a:t>«Центр спортивной подготовки сборных команд Югры»</a:t>
            </a:r>
          </a:p>
        </p:txBody>
      </p:sp>
      <p:pic>
        <p:nvPicPr>
          <p:cNvPr id="8" name="Picture 4" descr="C:\Users\KosyanenkoNS\Desktop\Подсказки\Баннеры Логотипы на сайте\ЛОГОТИПЫ\Герб Югры Большо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00" y="360000"/>
            <a:ext cx="1179311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KosyanenkoNS\Desktop\Подсказки\Баннеры Логотипы на сайте\ЛОГОТИПЫ\НАШ ЛОГОТИП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970" y="360000"/>
            <a:ext cx="1350135" cy="13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\\192.168.3.30\общая\Отдел информационного обеспечения\СЛУЖЕБНЫЕ ЗАДАНИЯ и СВОДЫ\2018\11. Инф.Справка для Артамонова С.И\Презентация\для презентации\Фото\ЦСП\Stadion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275" y="3717561"/>
            <a:ext cx="3048830" cy="228662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73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037600" y="274638"/>
            <a:ext cx="9720000" cy="1143000"/>
          </a:xfrm>
        </p:spPr>
        <p:txBody>
          <a:bodyPr/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Устав и виды деятельности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26" y="1447800"/>
            <a:ext cx="3670499" cy="5164308"/>
          </a:xfrm>
          <a:ln w="3175">
            <a:solidFill>
              <a:schemeClr val="bg1">
                <a:lumMod val="50000"/>
              </a:schemeClr>
            </a:solidFill>
          </a:ln>
        </p:spPr>
      </p:pic>
      <p:sp>
        <p:nvSpPr>
          <p:cNvPr id="18" name="Текст 17"/>
          <p:cNvSpPr>
            <a:spLocks noGrp="1"/>
          </p:cNvSpPr>
          <p:nvPr>
            <p:ph type="body" sz="quarter" idx="3"/>
          </p:nvPr>
        </p:nvSpPr>
        <p:spPr>
          <a:xfrm>
            <a:off x="6460067" y="1450443"/>
            <a:ext cx="5122334" cy="50535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Объект 19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458230764"/>
              </p:ext>
            </p:extLst>
          </p:nvPr>
        </p:nvGraphicFramePr>
        <p:xfrm>
          <a:off x="6510868" y="2142066"/>
          <a:ext cx="5071532" cy="4411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83548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8663" y="274638"/>
            <a:ext cx="97200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5888" y="1280185"/>
            <a:ext cx="7297097" cy="5162274"/>
          </a:xfrm>
          <a:ln w="3175"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509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8663" y="274638"/>
            <a:ext cx="9720000" cy="1143000"/>
          </a:xfrm>
        </p:spPr>
        <p:txBody>
          <a:bodyPr/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Правовая и кадровая работа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37600" y="1600201"/>
            <a:ext cx="9720000" cy="4800599"/>
          </a:xfrm>
        </p:spPr>
        <p:txBody>
          <a:bodyPr>
            <a:normAutofit fontScale="47500" lnSpcReduction="2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ru-RU" sz="3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Наиболее значимые локальные правовые акты </a:t>
            </a:r>
          </a:p>
          <a:p>
            <a:pPr marL="0" indent="0" algn="ctr">
              <a:lnSpc>
                <a:spcPct val="120000"/>
              </a:lnSpc>
              <a:buNone/>
            </a:pPr>
            <a:endParaRPr lang="ru-RU" b="1" dirty="0" smtClean="0"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 бюджетного учреждения Ханты-Мансийского автономного округа – Югры «Центр спортивной подготовки сборных команд Югры» на 2017-2020 годы и дополнительное соглашение к нему;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внутреннего трудового распорядка;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 установлении системы оплаты труда работников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осуществления стимулирующих выплат работникам бюджетного учреждения Ханты-Мансийского автономного округа – Югры «Центр спортивной подготовки сборных команд Югры»;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зачисления в списки кандидатов на ставку спортсмена-инструктора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Главном тренере спортивной сборной команды по соответствующему виду спорта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работы комиссии по рассмотрению кандидатуры на должность главного тренера спортивной сборной команды Ханты-Мансийского автономного округа – Югры по соответствующему виду спорта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29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8663" y="274638"/>
            <a:ext cx="9720000" cy="1143000"/>
          </a:xfrm>
        </p:spPr>
        <p:txBody>
          <a:bodyPr/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Правовая и кадровая работа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037600" y="1600201"/>
            <a:ext cx="9720000" cy="4774962"/>
          </a:xfrm>
        </p:spPr>
        <p:txBody>
          <a:bodyPr>
            <a:normAutofit fontScale="25000" lnSpcReduction="20000"/>
          </a:bodyPr>
          <a:lstStyle/>
          <a:p>
            <a:pPr marL="0" lvl="0" indent="0" algn="ctr">
              <a:lnSpc>
                <a:spcPct val="120000"/>
              </a:lnSpc>
              <a:buNone/>
            </a:pPr>
            <a:r>
              <a:rPr lang="ru-RU" sz="6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Прочие локальные </a:t>
            </a:r>
            <a:r>
              <a:rPr lang="ru-RU" sz="6400" b="1" dirty="0">
                <a:solidFill>
                  <a:srgbClr val="0070C0"/>
                </a:solidFill>
                <a:latin typeface="Times New Roman" panose="02020603050405020304" pitchFamily="18" charset="0"/>
                <a:ea typeface="PT Astra Serif" panose="020A0603040505020204" pitchFamily="18" charset="-52"/>
                <a:cs typeface="Times New Roman" panose="02020603050405020304" pitchFamily="18" charset="0"/>
              </a:rPr>
              <a:t>правовые акты </a:t>
            </a:r>
            <a:endParaRPr lang="ru-RU" sz="6400" b="1" dirty="0" smtClean="0">
              <a:solidFill>
                <a:srgbClr val="0070C0"/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 marL="0" lvl="0" indent="0" algn="ctr">
              <a:lnSpc>
                <a:spcPct val="120000"/>
              </a:lnSpc>
              <a:buNone/>
            </a:pP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ea typeface="PT Astra Serif" panose="020A0603040505020204" pitchFamily="18" charset="-52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исполнения обязанностей временно отсутствующих работников Бюджетного учреждения «Центр спортивной подготовки сборных команд Югры»;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Почетной грамоте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Благодарности директора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представления работников бюджетного учреждения Ханты-Мансийского автономного округа – Югры «Центр спортивной подготовки сборных команд Югры» к награждению»;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Комиссии по представлению работников бюджетного учреждения Ханты-Мансийского автономного округа – Югры «Центр спортивной подготовки сборных команд Югры» к награждению»;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организации обеспечения спортсменов спортивных сборных команд Ханты-Мансийского автономного округа - Югры по видам спорта медикаментами и изделиями медицинского назначения;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и условиях установления ненормированного рабочего дня в бюджетном учреждении Ханты-Мансийского автономного округа – Югры «Центр спортивной подготовки сборных команд Югры» и предоставлении  дополнительного ежегодного оплачиваемого отпуска за ненормированный рабочий день»;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служебном автотранспорте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приносящей доход деятельности бюджетного учреждения Ханты-Мансийского автономного округа – Югры «Центр спортивной подготовки сборных команд Югры»;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порядке исполнения обязанностей директора бюджетного учреждения «Центр спортивной подготовки сборных команд Югры» и его заместителей в период их временного отсутствия»;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</a:t>
            </a:r>
            <a:r>
              <a:rPr lang="ru-RU" sz="5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«Об оплате труда работников бюджетного учреждения Ханты-Мансийского автономного округа – Югры «Центр спортивной подготовки сборных команд Югры», рабочее время которых приходится на выходной или нерабочий праздничный день</a:t>
            </a:r>
            <a:r>
              <a:rPr lang="ru-RU" sz="5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5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51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59999" y="274638"/>
            <a:ext cx="9740264" cy="164560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Региональный </a:t>
            </a:r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семинар по вопросам модернизации системы подготовки спортивного резерва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7132" y="2370820"/>
            <a:ext cx="5372846" cy="3578400"/>
          </a:xfrm>
          <a:ln w="3175">
            <a:solidFill>
              <a:schemeClr val="bg1">
                <a:lumMod val="65000"/>
              </a:schemeClr>
            </a:solidFill>
          </a:ln>
        </p:spPr>
      </p:pic>
      <p:pic>
        <p:nvPicPr>
          <p:cNvPr id="14" name="Объект 13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691" y="2357757"/>
            <a:ext cx="5372846" cy="3578400"/>
          </a:xfrm>
          <a:ln w="3175">
            <a:solidFill>
              <a:schemeClr val="bg1">
                <a:lumMod val="65000"/>
              </a:schemeClr>
            </a:solidFill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9884061" y="5522053"/>
            <a:ext cx="1513985" cy="2894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Ханты-Мансийск</a:t>
            </a:r>
            <a:endParaRPr lang="ru-RU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720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59999" y="274638"/>
            <a:ext cx="9596571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Мастер-классы «Тренировка с чемпионом"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6493168" y="1535113"/>
            <a:ext cx="5389033" cy="639762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Олимпийский чемпион – Алексей Волков</a:t>
            </a:r>
            <a:endParaRPr lang="ru-RU" sz="2000" dirty="0">
              <a:solidFill>
                <a:srgbClr val="0070C0"/>
              </a:solidFill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5606" y="5544674"/>
            <a:ext cx="1513985" cy="2894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Волков Алексей</a:t>
            </a:r>
            <a:endParaRPr lang="ru-RU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838746" y="5526748"/>
            <a:ext cx="1513985" cy="28944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Соболева Наталья</a:t>
            </a:r>
            <a:endParaRPr lang="ru-RU" sz="11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361756"/>
            <a:ext cx="5386388" cy="3577526"/>
          </a:xfrm>
          <a:ln w="3175">
            <a:solidFill>
              <a:schemeClr val="bg1">
                <a:lumMod val="65000"/>
              </a:schemeClr>
            </a:solidFill>
          </a:ln>
        </p:spPr>
      </p:pic>
      <p:pic>
        <p:nvPicPr>
          <p:cNvPr id="2" name="Объект 1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38" y="2360702"/>
            <a:ext cx="5389562" cy="3579634"/>
          </a:xfrm>
          <a:ln w="3175">
            <a:solidFill>
              <a:schemeClr val="bg1">
                <a:lumMod val="65000"/>
              </a:schemeClr>
            </a:solidFill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70C0"/>
                </a:solidFill>
                <a:latin typeface="PT Astra Serif" panose="020A0603040505020204" pitchFamily="18" charset="-52"/>
                <a:ea typeface="PT Astra Serif" panose="020A0603040505020204" pitchFamily="18" charset="-52"/>
              </a:rPr>
              <a:t>                      Мастер-класс по биатлону</a:t>
            </a:r>
            <a:endParaRPr lang="ru-RU" sz="2000" dirty="0">
              <a:solidFill>
                <a:srgbClr val="0070C0"/>
              </a:solidFill>
              <a:latin typeface="PT Astra Serif" panose="020A0603040505020204" pitchFamily="18" charset="-52"/>
              <a:ea typeface="PT Astra Serif" panose="020A06030405050202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27180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2038663" y="274638"/>
            <a:ext cx="9720000" cy="1143000"/>
          </a:xfrm>
        </p:spPr>
        <p:txBody>
          <a:bodyPr/>
          <a:lstStyle/>
          <a:p>
            <a:r>
              <a:rPr lang="ru-RU" dirty="0" smtClean="0">
                <a:latin typeface="PT Astra Serif" panose="020A0603040505020204" pitchFamily="18" charset="-52"/>
                <a:ea typeface="PT Astra Serif" panose="020A0603040505020204" pitchFamily="18" charset="-52"/>
                <a:cs typeface="Times New Roman" panose="02020603050405020304" pitchFamily="18" charset="0"/>
              </a:rPr>
              <a:t>Подготовка спортивного резерва</a:t>
            </a:r>
            <a:endParaRPr lang="ru-RU" dirty="0">
              <a:latin typeface="PT Astra Serif" panose="020A0603040505020204" pitchFamily="18" charset="-52"/>
              <a:ea typeface="PT Astra Serif" panose="020A0603040505020204" pitchFamily="18" charset="-52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0393862"/>
              </p:ext>
            </p:extLst>
          </p:nvPr>
        </p:nvGraphicFramePr>
        <p:xfrm>
          <a:off x="2082800" y="1600200"/>
          <a:ext cx="949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97759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1130</Words>
  <Application>Microsoft Office PowerPoint</Application>
  <PresentationFormat>Произвольный</PresentationFormat>
  <Paragraphs>173</Paragraphs>
  <Slides>25</Slides>
  <Notes>25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Тема Office</vt:lpstr>
      <vt:lpstr>Городская</vt:lpstr>
      <vt:lpstr>1_Тема Office</vt:lpstr>
      <vt:lpstr>Центр спортивной подготовки сборных команд Югры</vt:lpstr>
      <vt:lpstr>Нормативные акты, регулирующие деятельность учреждения</vt:lpstr>
      <vt:lpstr>Устав и виды деятельности</vt:lpstr>
      <vt:lpstr>Структура</vt:lpstr>
      <vt:lpstr>Правовая и кадровая работа</vt:lpstr>
      <vt:lpstr>Правовая и кадровая работа</vt:lpstr>
      <vt:lpstr>Региональный семинар по вопросам модернизации системы подготовки спортивного резерва</vt:lpstr>
      <vt:lpstr>Мастер-классы «Тренировка с чемпионом"</vt:lpstr>
      <vt:lpstr>Подготовка спортивного резерва</vt:lpstr>
      <vt:lpstr>Государственное задание</vt:lpstr>
      <vt:lpstr>Финансовое обеспечение в 2018 году</vt:lpstr>
      <vt:lpstr>Финансовое обеспечение в 2018 году</vt:lpstr>
      <vt:lpstr>Презентация PowerPoint</vt:lpstr>
      <vt:lpstr>Спортивная деятельность</vt:lpstr>
      <vt:lpstr>Югорские спортсмены в списках кандидатов в сборные команды РФ</vt:lpstr>
      <vt:lpstr>Результаты спортсменов в 2018 году</vt:lpstr>
      <vt:lpstr>XXIII зимние Олимпийские  игры 2018 года в Пхенчхане (Республика Корея) </vt:lpstr>
      <vt:lpstr>III летние юношеские  Олимпийские игры 2018 года  в Буэнос-Айресе (Аргентина) </vt:lpstr>
      <vt:lpstr>Успехи югорских спортсменов</vt:lpstr>
      <vt:lpstr>Медали   на международных соревнованиях</vt:lpstr>
      <vt:lpstr>Максим Храмцов – чемпион мира по тхэквондо</vt:lpstr>
      <vt:lpstr>IV летняя спартакиада  молодежи России 2018 года </vt:lpstr>
      <vt:lpstr>Итоги спортивной деятельности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2019-02-26T10:49:54Z</dcterms:created>
  <dcterms:modified xsi:type="dcterms:W3CDTF">2019-02-26T10:51:22Z</dcterms:modified>
</cp:coreProperties>
</file>